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85800" y="2125978"/>
            <a:ext cx="7772400" cy="144018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40479"/>
            <a:ext cx="6400800" cy="171450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577338"/>
            <a:ext cx="3977641" cy="452628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>
            <a:off x="-1" y="6248398"/>
            <a:ext cx="9144001" cy="60960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-1" y="6248398"/>
            <a:ext cx="9144001" cy="609602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-317" y="91438"/>
            <a:ext cx="9144635" cy="330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577338"/>
            <a:ext cx="8229600" cy="4526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19827" y="6377940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1pPr>
      <a:lvl2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2pPr>
      <a:lvl3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3pPr>
      <a:lvl4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4pPr>
      <a:lvl5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5pPr>
      <a:lvl6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6pPr>
      <a:lvl7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7pPr>
      <a:lvl8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8pPr>
      <a:lvl9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-100" baseline="0">
          <a:solidFill>
            <a:srgbClr val="000000"/>
          </a:solidFill>
          <a:uFillTx/>
          <a:latin typeface="Lucida Sans Unicode"/>
          <a:ea typeface="Lucida Sans Unicode"/>
          <a:cs typeface="Lucida Sans Unicode"/>
          <a:sym typeface="Lucida Sans Unicode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ject 20"/>
          <p:cNvSpPr txBox="1"/>
          <p:nvPr/>
        </p:nvSpPr>
        <p:spPr>
          <a:xfrm>
            <a:off x="2573435" y="6298774"/>
            <a:ext cx="4001136" cy="3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pc="1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CIRCULAR</a:t>
            </a:r>
            <a:r>
              <a:rPr spc="-90"/>
              <a:t> </a:t>
            </a:r>
            <a:r>
              <a:rPr spc="5"/>
              <a:t>DESIGN</a:t>
            </a:r>
            <a:r>
              <a:rPr spc="-85"/>
              <a:t> </a:t>
            </a:r>
            <a:r>
              <a:rPr spc="15"/>
              <a:t>CHALLENGE</a:t>
            </a:r>
            <a:r>
              <a:rPr spc="-85"/>
              <a:t> </a:t>
            </a:r>
            <a:r>
              <a:rPr spc="-150"/>
              <a:t>2022</a:t>
            </a:r>
          </a:p>
        </p:txBody>
      </p:sp>
      <p:sp>
        <p:nvSpPr>
          <p:cNvPr id="67" name="object 2"/>
          <p:cNvSpPr/>
          <p:nvPr/>
        </p:nvSpPr>
        <p:spPr>
          <a:xfrm>
            <a:off x="-1587" y="-2"/>
            <a:ext cx="7318500" cy="668403"/>
          </a:xfrm>
          <a:prstGeom prst="rect">
            <a:avLst/>
          </a:prstGeom>
          <a:ln w="9524">
            <a:solidFill>
              <a:srgbClr val="7F7F7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68" name="object 3"/>
          <p:cNvSpPr txBox="1">
            <a:spLocks noGrp="1"/>
          </p:cNvSpPr>
          <p:nvPr>
            <p:ph type="title"/>
          </p:nvPr>
        </p:nvSpPr>
        <p:spPr>
          <a:xfrm>
            <a:off x="71437" y="93913"/>
            <a:ext cx="5876928" cy="452122"/>
          </a:xfrm>
          <a:prstGeom prst="rect">
            <a:avLst/>
          </a:prstGeom>
        </p:spPr>
        <p:txBody>
          <a:bodyPr/>
          <a:lstStyle/>
          <a:p>
            <a:pPr indent="12700">
              <a:defRPr sz="2800" spc="-200">
                <a:latin typeface="Arial"/>
                <a:ea typeface="Arial"/>
                <a:cs typeface="Arial"/>
                <a:sym typeface="Arial"/>
              </a:defRPr>
            </a:pPr>
            <a:r>
              <a:t>INSERT </a:t>
            </a:r>
            <a:r>
              <a:rPr spc="-100"/>
              <a:t>CONCEPT/SOLUTION</a:t>
            </a:r>
            <a:r>
              <a:t> </a:t>
            </a:r>
            <a:r>
              <a:rPr spc="0"/>
              <a:t>NAME</a:t>
            </a:r>
          </a:p>
        </p:txBody>
      </p:sp>
      <p:grpSp>
        <p:nvGrpSpPr>
          <p:cNvPr id="71" name="object 4"/>
          <p:cNvGrpSpPr/>
          <p:nvPr/>
        </p:nvGrpSpPr>
        <p:grpSpPr>
          <a:xfrm>
            <a:off x="7321549" y="-1"/>
            <a:ext cx="1816103" cy="2286002"/>
            <a:chOff x="0" y="0"/>
            <a:chExt cx="1816101" cy="2286001"/>
          </a:xfrm>
        </p:grpSpPr>
        <p:sp>
          <p:nvSpPr>
            <p:cNvPr id="69" name="object 5"/>
            <p:cNvSpPr/>
            <p:nvPr/>
          </p:nvSpPr>
          <p:spPr>
            <a:xfrm>
              <a:off x="-1" y="0"/>
              <a:ext cx="1816103" cy="228600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0" name="object 6"/>
            <p:cNvSpPr/>
            <p:nvPr/>
          </p:nvSpPr>
          <p:spPr>
            <a:xfrm>
              <a:off x="-1" y="0"/>
              <a:ext cx="1816103" cy="2286002"/>
            </a:xfrm>
            <a:prstGeom prst="rect">
              <a:avLst/>
            </a:prstGeom>
            <a:noFill/>
            <a:ln w="25399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72" name="object 7"/>
          <p:cNvSpPr txBox="1"/>
          <p:nvPr/>
        </p:nvSpPr>
        <p:spPr>
          <a:xfrm>
            <a:off x="7534709" y="954022"/>
            <a:ext cx="1387477" cy="70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36193">
              <a:spcBef>
                <a:spcPts val="100"/>
              </a:spcBef>
              <a:defRPr sz="1200" spc="-75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INSER</a:t>
            </a:r>
            <a:r>
              <a:rPr spc="-80"/>
              <a:t>T</a:t>
            </a:r>
            <a:r>
              <a:rPr spc="-50"/>
              <a:t> </a:t>
            </a:r>
            <a:r>
              <a:rPr spc="-10"/>
              <a:t>APPLICANT  </a:t>
            </a:r>
            <a:r>
              <a:rPr spc="-20"/>
              <a:t>PASSPOR</a:t>
            </a:r>
            <a:r>
              <a:rPr spc="-15"/>
              <a:t>T</a:t>
            </a:r>
            <a:r>
              <a:rPr spc="-55"/>
              <a:t> </a:t>
            </a:r>
            <a:r>
              <a:rPr spc="-40"/>
              <a:t>PICTURE</a:t>
            </a:r>
          </a:p>
        </p:txBody>
      </p:sp>
      <p:sp>
        <p:nvSpPr>
          <p:cNvPr id="73" name="object 8"/>
          <p:cNvSpPr/>
          <p:nvPr/>
        </p:nvSpPr>
        <p:spPr>
          <a:xfrm>
            <a:off x="-1" y="678437"/>
            <a:ext cx="7315201" cy="1600203"/>
          </a:xfrm>
          <a:prstGeom prst="rect">
            <a:avLst/>
          </a:prstGeom>
          <a:ln w="9524">
            <a:solidFill>
              <a:srgbClr val="7F7F7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4" name="object 9"/>
          <p:cNvSpPr txBox="1"/>
          <p:nvPr/>
        </p:nvSpPr>
        <p:spPr>
          <a:xfrm>
            <a:off x="3226472" y="1006353"/>
            <a:ext cx="2779398" cy="439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29209">
              <a:spcBef>
                <a:spcPts val="800"/>
              </a:spcBef>
              <a:defRPr sz="1200" b="1" spc="-60">
                <a:latin typeface="Arial"/>
                <a:ea typeface="Arial"/>
                <a:cs typeface="Arial"/>
                <a:sym typeface="Arial"/>
              </a:defRPr>
            </a:pPr>
            <a:r>
              <a:t>CIT</a:t>
            </a:r>
            <a:r>
              <a:rPr spc="-65"/>
              <a:t>Y</a:t>
            </a:r>
            <a:r>
              <a:rPr spc="-5"/>
              <a:t> </a:t>
            </a:r>
            <a:r>
              <a:rPr spc="-55"/>
              <a:t>O</a:t>
            </a:r>
            <a:r>
              <a:rPr spc="-40"/>
              <a:t>F</a:t>
            </a:r>
            <a:r>
              <a:rPr spc="-5"/>
              <a:t> </a:t>
            </a:r>
            <a:r>
              <a:rPr spc="-15"/>
              <a:t>ORIGIN:</a:t>
            </a:r>
          </a:p>
          <a:p>
            <a:pPr indent="12700">
              <a:spcBef>
                <a:spcPts val="700"/>
              </a:spcBef>
              <a:defRPr sz="1200" b="1" spc="-30">
                <a:latin typeface="Arial"/>
                <a:ea typeface="Arial"/>
                <a:cs typeface="Arial"/>
                <a:sym typeface="Arial"/>
              </a:defRPr>
            </a:pPr>
            <a:r>
              <a:t>ORGANISATION</a:t>
            </a:r>
            <a:r>
              <a:rPr spc="-5"/>
              <a:t> </a:t>
            </a:r>
            <a:r>
              <a:rPr spc="-20"/>
              <a:t>NAME</a:t>
            </a:r>
            <a:r>
              <a:rPr spc="0"/>
              <a:t> </a:t>
            </a:r>
            <a:r>
              <a:rPr spc="-20"/>
              <a:t>[</a:t>
            </a:r>
            <a:r>
              <a:rPr i="1" spc="-20"/>
              <a:t>If</a:t>
            </a:r>
            <a:r>
              <a:rPr i="1" spc="-5"/>
              <a:t> </a:t>
            </a:r>
            <a:r>
              <a:rPr i="1" spc="25"/>
              <a:t>applicable]:</a:t>
            </a:r>
          </a:p>
        </p:txBody>
      </p:sp>
      <p:sp>
        <p:nvSpPr>
          <p:cNvPr id="75" name="object 10"/>
          <p:cNvSpPr txBox="1"/>
          <p:nvPr/>
        </p:nvSpPr>
        <p:spPr>
          <a:xfrm>
            <a:off x="73025" y="744858"/>
            <a:ext cx="2889250" cy="1322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700"/>
              </a:spcBef>
              <a:defRPr sz="1200" b="1" spc="-100">
                <a:latin typeface="Arial"/>
                <a:ea typeface="Arial"/>
                <a:cs typeface="Arial"/>
                <a:sym typeface="Arial"/>
              </a:defRPr>
            </a:pPr>
            <a:r>
              <a:t>LEA</a:t>
            </a:r>
            <a:r>
              <a:rPr spc="-104"/>
              <a:t>D</a:t>
            </a:r>
            <a:r>
              <a:rPr spc="-5"/>
              <a:t> </a:t>
            </a:r>
            <a:r>
              <a:rPr spc="-75"/>
              <a:t>APPLICANT’S</a:t>
            </a:r>
            <a:r>
              <a:rPr spc="-5"/>
              <a:t> </a:t>
            </a:r>
            <a:r>
              <a:rPr spc="-30"/>
              <a:t>NAME:</a:t>
            </a:r>
          </a:p>
          <a:p>
            <a:pPr indent="12700">
              <a:spcBef>
                <a:spcPts val="600"/>
              </a:spcBef>
              <a:defRPr sz="1200" b="1" spc="-45">
                <a:latin typeface="Arial"/>
                <a:ea typeface="Arial"/>
                <a:cs typeface="Arial"/>
                <a:sym typeface="Arial"/>
              </a:defRPr>
            </a:pPr>
            <a:r>
              <a:t>AGE:</a:t>
            </a:r>
          </a:p>
          <a:p>
            <a:pPr indent="12700">
              <a:spcBef>
                <a:spcPts val="700"/>
              </a:spcBef>
              <a:defRPr sz="1200" b="1" spc="-40">
                <a:latin typeface="Arial"/>
                <a:ea typeface="Arial"/>
                <a:cs typeface="Arial"/>
                <a:sym typeface="Arial"/>
              </a:defRPr>
            </a:pPr>
            <a:r>
              <a:t>QUALIFICATION:</a:t>
            </a:r>
          </a:p>
          <a:p>
            <a:pPr indent="12700">
              <a:spcBef>
                <a:spcPts val="700"/>
              </a:spcBef>
              <a:defRPr sz="1200" b="1" spc="-75">
                <a:latin typeface="Arial"/>
                <a:ea typeface="Arial"/>
                <a:cs typeface="Arial"/>
                <a:sym typeface="Arial"/>
              </a:defRPr>
            </a:pPr>
            <a:r>
              <a:t>WOR</a:t>
            </a:r>
            <a:r>
              <a:rPr spc="-65"/>
              <a:t>K</a:t>
            </a:r>
            <a:r>
              <a:rPr spc="-5"/>
              <a:t> </a:t>
            </a:r>
            <a:r>
              <a:rPr spc="-90"/>
              <a:t>EXPERIENCE:</a:t>
            </a:r>
          </a:p>
          <a:p>
            <a:pPr marL="99694" marR="5080" indent="-87629">
              <a:lnSpc>
                <a:spcPct val="130000"/>
              </a:lnSpc>
              <a:spcBef>
                <a:spcPts val="100"/>
              </a:spcBef>
              <a:tabLst>
                <a:tab pos="1638300" algn="l"/>
              </a:tabLst>
              <a:defRPr sz="1100" b="1" spc="-50">
                <a:latin typeface="Arial"/>
                <a:ea typeface="Arial"/>
                <a:cs typeface="Arial"/>
                <a:sym typeface="Arial"/>
              </a:defRPr>
            </a:pPr>
            <a:r>
              <a:t>NAMES</a:t>
            </a:r>
            <a:r>
              <a:rPr spc="-4"/>
              <a:t> </a:t>
            </a:r>
            <a:r>
              <a:rPr spc="-45"/>
              <a:t>OF</a:t>
            </a:r>
            <a:r>
              <a:rPr spc="-4"/>
              <a:t> </a:t>
            </a:r>
            <a:r>
              <a:rPr spc="-39"/>
              <a:t>CONSORTIUM</a:t>
            </a:r>
            <a:r>
              <a:rPr spc="-4"/>
              <a:t> </a:t>
            </a:r>
            <a:r>
              <a:rPr spc="-100"/>
              <a:t>MEMBERS</a:t>
            </a:r>
            <a:r>
              <a:rPr spc="-4"/>
              <a:t> </a:t>
            </a:r>
            <a:r>
              <a:rPr spc="-19"/>
              <a:t>[</a:t>
            </a:r>
            <a:r>
              <a:rPr i="1" spc="-19"/>
              <a:t>If</a:t>
            </a:r>
            <a:r>
              <a:rPr i="1" spc="-4"/>
              <a:t> </a:t>
            </a:r>
            <a:r>
              <a:rPr i="1" spc="4"/>
              <a:t>any</a:t>
            </a:r>
            <a:r>
              <a:rPr spc="4"/>
              <a:t>]: </a:t>
            </a:r>
            <a:r>
              <a:rPr spc="-290"/>
              <a:t> </a:t>
            </a:r>
            <a:r>
              <a:rPr spc="0"/>
              <a:t>1.	</a:t>
            </a:r>
            <a:r>
              <a:rPr spc="-4"/>
              <a:t>2.</a:t>
            </a:r>
          </a:p>
        </p:txBody>
      </p:sp>
      <p:sp>
        <p:nvSpPr>
          <p:cNvPr id="76" name="object 11"/>
          <p:cNvSpPr txBox="1"/>
          <p:nvPr/>
        </p:nvSpPr>
        <p:spPr>
          <a:xfrm>
            <a:off x="3648693" y="2033022"/>
            <a:ext cx="2014222" cy="14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1879600" algn="l"/>
              </a:tabLst>
              <a:defRPr sz="1100" b="1" spc="-4">
                <a:latin typeface="Arial"/>
                <a:ea typeface="Arial"/>
                <a:cs typeface="Arial"/>
                <a:sym typeface="Arial"/>
              </a:defRPr>
            </a:pPr>
            <a:r>
              <a:t>3</a:t>
            </a:r>
            <a:r>
              <a:rPr spc="0"/>
              <a:t>.	</a:t>
            </a:r>
            <a:r>
              <a:t>4.</a:t>
            </a:r>
          </a:p>
        </p:txBody>
      </p:sp>
      <p:sp>
        <p:nvSpPr>
          <p:cNvPr id="77" name="object 12"/>
          <p:cNvSpPr/>
          <p:nvPr/>
        </p:nvSpPr>
        <p:spPr>
          <a:xfrm>
            <a:off x="-1" y="2286000"/>
            <a:ext cx="9144001" cy="1135640"/>
          </a:xfrm>
          <a:prstGeom prst="rect">
            <a:avLst/>
          </a:prstGeom>
          <a:ln w="9524">
            <a:solidFill>
              <a:srgbClr val="7F7F7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8" name="object 13"/>
          <p:cNvSpPr txBox="1"/>
          <p:nvPr/>
        </p:nvSpPr>
        <p:spPr>
          <a:xfrm>
            <a:off x="73025" y="2317621"/>
            <a:ext cx="5688330" cy="172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z="1200" spc="50">
                <a:latin typeface="Arial"/>
                <a:ea typeface="Arial"/>
                <a:cs typeface="Arial"/>
                <a:sym typeface="Arial"/>
              </a:defRPr>
            </a:pPr>
            <a:r>
              <a:t>HOW</a:t>
            </a:r>
            <a:r>
              <a:rPr spc="-50"/>
              <a:t> </a:t>
            </a:r>
            <a:r>
              <a:rPr spc="5"/>
              <a:t>DOES</a:t>
            </a:r>
            <a:r>
              <a:rPr spc="-50"/>
              <a:t> </a:t>
            </a:r>
            <a:r>
              <a:rPr spc="-5"/>
              <a:t>YOUR</a:t>
            </a:r>
            <a:r>
              <a:rPr spc="-55"/>
              <a:t> </a:t>
            </a:r>
            <a:r>
              <a:rPr spc="-10"/>
              <a:t>PRODUCT</a:t>
            </a:r>
            <a:r>
              <a:rPr spc="-55"/>
              <a:t> </a:t>
            </a:r>
            <a:r>
              <a:rPr spc="-25"/>
              <a:t>QUALIFY</a:t>
            </a:r>
            <a:r>
              <a:rPr spc="-50"/>
              <a:t> </a:t>
            </a:r>
            <a:r>
              <a:rPr spc="-75"/>
              <a:t>TO</a:t>
            </a:r>
            <a:r>
              <a:rPr spc="-55"/>
              <a:t> </a:t>
            </a:r>
            <a:r>
              <a:rPr spc="-10"/>
              <a:t>BE</a:t>
            </a:r>
            <a:r>
              <a:rPr spc="-50"/>
              <a:t> </a:t>
            </a:r>
            <a:r>
              <a:rPr spc="-45"/>
              <a:t>TERMED</a:t>
            </a:r>
            <a:r>
              <a:rPr spc="-55"/>
              <a:t> </a:t>
            </a:r>
            <a:r>
              <a:rPr spc="25"/>
              <a:t>CIRCULAR?</a:t>
            </a:r>
          </a:p>
        </p:txBody>
      </p:sp>
      <p:sp>
        <p:nvSpPr>
          <p:cNvPr id="79" name="object 14"/>
          <p:cNvSpPr/>
          <p:nvPr/>
        </p:nvSpPr>
        <p:spPr>
          <a:xfrm>
            <a:off x="-1" y="3428998"/>
            <a:ext cx="9144001" cy="1488234"/>
          </a:xfrm>
          <a:prstGeom prst="rect">
            <a:avLst/>
          </a:prstGeom>
          <a:ln w="9524">
            <a:solidFill>
              <a:srgbClr val="7F7F7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0" name="object 15"/>
          <p:cNvSpPr txBox="1"/>
          <p:nvPr/>
        </p:nvSpPr>
        <p:spPr>
          <a:xfrm>
            <a:off x="73023" y="3461001"/>
            <a:ext cx="3288669" cy="528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200" spc="-3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TECHNIQUE</a:t>
            </a:r>
            <a:r>
              <a:rPr spc="-25" dirty="0"/>
              <a:t>S</a:t>
            </a:r>
            <a:r>
              <a:rPr spc="-55" dirty="0"/>
              <a:t> </a:t>
            </a:r>
            <a:r>
              <a:rPr spc="-35" dirty="0"/>
              <a:t>USED</a:t>
            </a:r>
            <a:r>
              <a:rPr spc="-55" dirty="0"/>
              <a:t> </a:t>
            </a:r>
            <a:r>
              <a:rPr spc="0" dirty="0"/>
              <a:t>FO</a:t>
            </a:r>
            <a:r>
              <a:rPr spc="5" dirty="0"/>
              <a:t>R</a:t>
            </a:r>
            <a:r>
              <a:rPr spc="-55" dirty="0"/>
              <a:t> </a:t>
            </a:r>
            <a:r>
              <a:rPr spc="-20" dirty="0"/>
              <a:t>CONCEPT/SOLUTION:</a:t>
            </a:r>
          </a:p>
        </p:txBody>
      </p:sp>
      <p:sp>
        <p:nvSpPr>
          <p:cNvPr id="81" name="object 16"/>
          <p:cNvSpPr/>
          <p:nvPr/>
        </p:nvSpPr>
        <p:spPr>
          <a:xfrm>
            <a:off x="1587" y="4917230"/>
            <a:ext cx="9144001" cy="1316882"/>
          </a:xfrm>
          <a:prstGeom prst="rect">
            <a:avLst/>
          </a:prstGeom>
          <a:ln w="9524">
            <a:solidFill>
              <a:srgbClr val="7F7F7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2" name="object 17"/>
          <p:cNvSpPr txBox="1"/>
          <p:nvPr/>
        </p:nvSpPr>
        <p:spPr>
          <a:xfrm>
            <a:off x="74610" y="4949237"/>
            <a:ext cx="5226689" cy="350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200" spc="-20">
                <a:latin typeface="Arial"/>
                <a:ea typeface="Arial"/>
                <a:cs typeface="Arial"/>
                <a:sym typeface="Arial"/>
              </a:defRPr>
            </a:pPr>
            <a:r>
              <a:t>COLLABORATORS/PARTNERS/PROVIDERS</a:t>
            </a:r>
            <a:r>
              <a:rPr spc="-50"/>
              <a:t> </a:t>
            </a:r>
            <a:r>
              <a:rPr spc="0"/>
              <a:t>FOR</a:t>
            </a:r>
            <a:r>
              <a:rPr spc="-45"/>
              <a:t> </a:t>
            </a:r>
            <a:r>
              <a:rPr spc="-110"/>
              <a:t>THE</a:t>
            </a:r>
            <a:r>
              <a:rPr spc="-45"/>
              <a:t> </a:t>
            </a:r>
            <a:r>
              <a:t>CONCEPT/SOLUTION:</a:t>
            </a:r>
          </a:p>
        </p:txBody>
      </p:sp>
      <p:sp>
        <p:nvSpPr>
          <p:cNvPr id="83" name="object 18"/>
          <p:cNvSpPr/>
          <p:nvPr/>
        </p:nvSpPr>
        <p:spPr>
          <a:xfrm>
            <a:off x="-17096" y="6222362"/>
            <a:ext cx="9161096" cy="63564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4" name="object 18"/>
          <p:cNvSpPr txBox="1"/>
          <p:nvPr/>
        </p:nvSpPr>
        <p:spPr>
          <a:xfrm>
            <a:off x="1312887" y="6314966"/>
            <a:ext cx="6501130" cy="456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200"/>
              </a:spcBef>
              <a:defRPr sz="1400" spc="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R|Elan</a:t>
            </a:r>
            <a:r>
              <a:rPr dirty="0"/>
              <a:t>™ presents </a:t>
            </a:r>
            <a:r>
              <a:rPr spc="-128" dirty="0"/>
              <a:t>THE</a:t>
            </a:r>
            <a:r>
              <a:rPr spc="-58" dirty="0"/>
              <a:t> </a:t>
            </a:r>
            <a:r>
              <a:rPr spc="7" dirty="0"/>
              <a:t>CIRCULAR</a:t>
            </a:r>
            <a:r>
              <a:rPr spc="-58" dirty="0"/>
              <a:t> </a:t>
            </a:r>
            <a:r>
              <a:rPr spc="3" dirty="0"/>
              <a:t>DESIGN</a:t>
            </a:r>
            <a:r>
              <a:rPr spc="-54" dirty="0"/>
              <a:t> </a:t>
            </a:r>
            <a:r>
              <a:rPr spc="11" dirty="0"/>
              <a:t>CHALLENGE -</a:t>
            </a:r>
            <a:r>
              <a:rPr spc="11" dirty="0" smtClean="0"/>
              <a:t>202</a:t>
            </a:r>
            <a:r>
              <a:rPr lang="en-US" spc="11" dirty="0" smtClean="0"/>
              <a:t>4</a:t>
            </a:r>
            <a:endParaRPr spc="-58" dirty="0"/>
          </a:p>
          <a:p>
            <a:pPr algn="ctr">
              <a:spcBef>
                <a:spcPts val="200"/>
              </a:spcBef>
              <a:defRPr sz="1400" spc="-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partnership with</a:t>
            </a:r>
            <a:r>
              <a:rPr spc="-52" dirty="0"/>
              <a:t> </a:t>
            </a:r>
            <a:r>
              <a:rPr spc="-29" dirty="0"/>
              <a:t>UN</a:t>
            </a:r>
            <a:r>
              <a:rPr spc="-52" dirty="0"/>
              <a:t> </a:t>
            </a:r>
            <a:r>
              <a:rPr spc="-22" dirty="0"/>
              <a:t>India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object 11"/>
          <p:cNvSpPr txBox="1"/>
          <p:nvPr/>
        </p:nvSpPr>
        <p:spPr>
          <a:xfrm>
            <a:off x="2573435" y="6298774"/>
            <a:ext cx="4001136" cy="3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pc="1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CIRCULAR</a:t>
            </a:r>
            <a:r>
              <a:rPr spc="-90"/>
              <a:t> </a:t>
            </a:r>
            <a:r>
              <a:rPr spc="5"/>
              <a:t>DESIGN</a:t>
            </a:r>
            <a:r>
              <a:rPr spc="-85"/>
              <a:t> </a:t>
            </a:r>
            <a:r>
              <a:rPr spc="15"/>
              <a:t>CHALLENGE</a:t>
            </a:r>
            <a:r>
              <a:rPr spc="-85"/>
              <a:t> </a:t>
            </a:r>
            <a:r>
              <a:rPr spc="-150"/>
              <a:t>2022</a:t>
            </a:r>
          </a:p>
        </p:txBody>
      </p:sp>
      <p:sp>
        <p:nvSpPr>
          <p:cNvPr id="87" name="object 2"/>
          <p:cNvSpPr/>
          <p:nvPr/>
        </p:nvSpPr>
        <p:spPr>
          <a:xfrm>
            <a:off x="-1587" y="-2"/>
            <a:ext cx="7318500" cy="668403"/>
          </a:xfrm>
          <a:prstGeom prst="rect">
            <a:avLst/>
          </a:prstGeom>
          <a:ln w="9524">
            <a:solidFill>
              <a:srgbClr val="7F7F7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8" name="object 3"/>
          <p:cNvSpPr txBox="1">
            <a:spLocks noGrp="1"/>
          </p:cNvSpPr>
          <p:nvPr>
            <p:ph type="title"/>
          </p:nvPr>
        </p:nvSpPr>
        <p:spPr>
          <a:xfrm>
            <a:off x="71436" y="93913"/>
            <a:ext cx="5715639" cy="452122"/>
          </a:xfrm>
          <a:prstGeom prst="rect">
            <a:avLst/>
          </a:prstGeom>
        </p:spPr>
        <p:txBody>
          <a:bodyPr/>
          <a:lstStyle/>
          <a:p>
            <a:pPr indent="12700">
              <a:defRPr sz="2800" spc="-200">
                <a:latin typeface="Arial"/>
                <a:ea typeface="Arial"/>
                <a:cs typeface="Arial"/>
                <a:sym typeface="Arial"/>
              </a:defRPr>
            </a:pPr>
            <a:r>
              <a:t>CIRCULAR DESIGN </a:t>
            </a:r>
            <a:r>
              <a:rPr spc="100"/>
              <a:t>MOODBOARD</a:t>
            </a:r>
          </a:p>
        </p:txBody>
      </p:sp>
      <p:sp>
        <p:nvSpPr>
          <p:cNvPr id="89" name="object 4"/>
          <p:cNvSpPr/>
          <p:nvPr/>
        </p:nvSpPr>
        <p:spPr>
          <a:xfrm>
            <a:off x="-1" y="5256541"/>
            <a:ext cx="9141022" cy="9060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</a:path>
            </a:pathLst>
          </a:custGeom>
          <a:ln w="9524">
            <a:solidFill>
              <a:srgbClr val="7F7F7F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0" name="object 5"/>
          <p:cNvSpPr txBox="1"/>
          <p:nvPr/>
        </p:nvSpPr>
        <p:spPr>
          <a:xfrm>
            <a:off x="70043" y="5415162"/>
            <a:ext cx="8311516" cy="553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z="1200" spc="-15">
                <a:latin typeface="Arial"/>
                <a:ea typeface="Arial"/>
                <a:cs typeface="Arial"/>
                <a:sym typeface="Arial"/>
              </a:defRPr>
            </a:pPr>
            <a:r>
              <a:t>PLEASE</a:t>
            </a:r>
            <a:r>
              <a:rPr spc="-50"/>
              <a:t> </a:t>
            </a:r>
            <a:r>
              <a:rPr spc="10"/>
              <a:t>ADD</a:t>
            </a:r>
            <a:r>
              <a:rPr spc="-50"/>
              <a:t> </a:t>
            </a:r>
            <a:r>
              <a:rPr spc="-20"/>
              <a:t>PHOTOS</a:t>
            </a:r>
            <a:r>
              <a:rPr spc="-50"/>
              <a:t> </a:t>
            </a:r>
            <a:r>
              <a:rPr spc="-70"/>
              <a:t>WITH</a:t>
            </a:r>
            <a:r>
              <a:rPr spc="-50"/>
              <a:t> </a:t>
            </a:r>
            <a:r>
              <a:rPr spc="-25"/>
              <a:t>DESCRIPTION</a:t>
            </a:r>
            <a:r>
              <a:rPr spc="-40"/>
              <a:t> </a:t>
            </a:r>
            <a:r>
              <a:rPr spc="20"/>
              <a:t>OF</a:t>
            </a:r>
            <a:r>
              <a:rPr spc="-45"/>
              <a:t> ALL</a:t>
            </a:r>
            <a:r>
              <a:rPr spc="-50"/>
              <a:t> </a:t>
            </a:r>
            <a:r>
              <a:rPr spc="-30"/>
              <a:t>WASTE</a:t>
            </a:r>
            <a:r>
              <a:rPr spc="-50"/>
              <a:t> </a:t>
            </a:r>
            <a:r>
              <a:rPr spc="-40"/>
              <a:t>MATERIALS</a:t>
            </a:r>
            <a:r>
              <a:rPr spc="-50"/>
              <a:t> </a:t>
            </a:r>
            <a:r>
              <a:rPr spc="70"/>
              <a:t>&amp;</a:t>
            </a:r>
            <a:r>
              <a:rPr spc="-45"/>
              <a:t> </a:t>
            </a:r>
            <a:r>
              <a:rPr spc="-60"/>
              <a:t>FABRICS/TEXTILES</a:t>
            </a:r>
            <a:r>
              <a:rPr spc="-50"/>
              <a:t> </a:t>
            </a:r>
            <a:r>
              <a:rPr spc="-130"/>
              <a:t>THAT</a:t>
            </a:r>
            <a:r>
              <a:rPr spc="-50"/>
              <a:t> </a:t>
            </a:r>
            <a:r>
              <a:rPr spc="5"/>
              <a:t>YOU</a:t>
            </a:r>
            <a:r>
              <a:rPr spc="-50"/>
              <a:t> </a:t>
            </a:r>
            <a:r>
              <a:rPr spc="-35"/>
              <a:t>WILL</a:t>
            </a:r>
            <a:r>
              <a:rPr spc="-50"/>
              <a:t> </a:t>
            </a:r>
            <a:r>
              <a:rPr spc="-40"/>
              <a:t>USE</a:t>
            </a:r>
            <a:r>
              <a:rPr spc="-45"/>
              <a:t> </a:t>
            </a:r>
            <a:r>
              <a:rPr spc="0"/>
              <a:t>FOR</a:t>
            </a:r>
            <a:r>
              <a:rPr spc="-50"/>
              <a:t> </a:t>
            </a:r>
            <a:r>
              <a:rPr spc="-114"/>
              <a:t>THE </a:t>
            </a:r>
            <a:r>
              <a:t>COLLECTION</a:t>
            </a:r>
            <a:r>
              <a:rPr spc="-55"/>
              <a:t> </a:t>
            </a:r>
            <a:r>
              <a:rPr spc="-300"/>
              <a:t>-</a:t>
            </a:r>
            <a:endParaRPr spc="-280"/>
          </a:p>
          <a:p>
            <a:pPr indent="12700">
              <a:spcBef>
                <a:spcPts val="200"/>
              </a:spcBef>
              <a:defRPr sz="1200" spc="-5">
                <a:latin typeface="Arial"/>
                <a:ea typeface="Arial"/>
                <a:cs typeface="Arial"/>
                <a:sym typeface="Arial"/>
              </a:defRPr>
            </a:pPr>
            <a:r>
              <a:t>Description</a:t>
            </a:r>
            <a:r>
              <a:rPr spc="-45"/>
              <a:t> </a:t>
            </a:r>
            <a:r>
              <a:rPr spc="-35"/>
              <a:t>should</a:t>
            </a:r>
            <a:r>
              <a:rPr spc="-45"/>
              <a:t> </a:t>
            </a:r>
            <a:r>
              <a:rPr spc="-10"/>
              <a:t>mention</a:t>
            </a:r>
            <a:r>
              <a:rPr spc="-45"/>
              <a:t> </a:t>
            </a:r>
            <a:r>
              <a:rPr spc="15"/>
              <a:t>the</a:t>
            </a:r>
            <a:r>
              <a:rPr spc="-50"/>
              <a:t> </a:t>
            </a:r>
            <a:r>
              <a:rPr spc="5"/>
              <a:t>nature</a:t>
            </a:r>
            <a:r>
              <a:rPr spc="-50"/>
              <a:t> </a:t>
            </a:r>
            <a:r>
              <a:rPr spc="70"/>
              <a:t>&amp;</a:t>
            </a:r>
            <a:r>
              <a:rPr spc="-45"/>
              <a:t> </a:t>
            </a:r>
            <a:r>
              <a:rPr spc="0"/>
              <a:t>source</a:t>
            </a:r>
            <a:r>
              <a:rPr spc="-45"/>
              <a:t> </a:t>
            </a:r>
            <a:r>
              <a:rPr spc="-15"/>
              <a:t>of</a:t>
            </a:r>
            <a:r>
              <a:rPr spc="-50"/>
              <a:t> </a:t>
            </a:r>
            <a:r>
              <a:rPr spc="25"/>
              <a:t>waste</a:t>
            </a:r>
            <a:r>
              <a:rPr spc="-40"/>
              <a:t> </a:t>
            </a:r>
            <a:r>
              <a:t>materials</a:t>
            </a:r>
            <a:r>
              <a:rPr spc="-50"/>
              <a:t> </a:t>
            </a:r>
            <a:r>
              <a:rPr spc="25"/>
              <a:t>along</a:t>
            </a:r>
            <a:r>
              <a:rPr spc="-45"/>
              <a:t> </a:t>
            </a:r>
            <a:r>
              <a:rPr spc="-30"/>
              <a:t>with</a:t>
            </a:r>
            <a:r>
              <a:rPr spc="-40"/>
              <a:t> </a:t>
            </a:r>
            <a:r>
              <a:rPr spc="15"/>
              <a:t>the</a:t>
            </a:r>
            <a:r>
              <a:rPr spc="-50"/>
              <a:t> </a:t>
            </a:r>
            <a:r>
              <a:t>quantity</a:t>
            </a:r>
            <a:r>
              <a:rPr spc="-45"/>
              <a:t> </a:t>
            </a:r>
            <a:r>
              <a:rPr spc="15"/>
              <a:t>being</a:t>
            </a:r>
            <a:r>
              <a:rPr spc="-40"/>
              <a:t> </a:t>
            </a:r>
            <a:r>
              <a:t>used</a:t>
            </a:r>
          </a:p>
        </p:txBody>
      </p:sp>
      <p:sp>
        <p:nvSpPr>
          <p:cNvPr id="91" name="object 6"/>
          <p:cNvSpPr/>
          <p:nvPr/>
        </p:nvSpPr>
        <p:spPr>
          <a:xfrm>
            <a:off x="6349" y="6238764"/>
            <a:ext cx="9137651" cy="61912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2" name="object 18"/>
          <p:cNvSpPr txBox="1"/>
          <p:nvPr/>
        </p:nvSpPr>
        <p:spPr>
          <a:xfrm>
            <a:off x="1312887" y="6314966"/>
            <a:ext cx="6501130" cy="456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200"/>
              </a:spcBef>
              <a:defRPr sz="1400" spc="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R|Elan</a:t>
            </a:r>
            <a:r>
              <a:rPr dirty="0"/>
              <a:t>™ presents </a:t>
            </a:r>
            <a:r>
              <a:rPr spc="-128" dirty="0"/>
              <a:t>THE</a:t>
            </a:r>
            <a:r>
              <a:rPr spc="-58" dirty="0"/>
              <a:t> </a:t>
            </a:r>
            <a:r>
              <a:rPr spc="7" dirty="0"/>
              <a:t>CIRCULAR</a:t>
            </a:r>
            <a:r>
              <a:rPr spc="-58" dirty="0"/>
              <a:t> </a:t>
            </a:r>
            <a:r>
              <a:rPr spc="3" dirty="0"/>
              <a:t>DESIGN</a:t>
            </a:r>
            <a:r>
              <a:rPr spc="-54" dirty="0"/>
              <a:t> </a:t>
            </a:r>
            <a:r>
              <a:rPr spc="11" dirty="0"/>
              <a:t>CHALLENGE -</a:t>
            </a:r>
            <a:r>
              <a:rPr spc="11" dirty="0" smtClean="0"/>
              <a:t>202</a:t>
            </a:r>
            <a:r>
              <a:rPr lang="en-US" spc="11" dirty="0" smtClean="0"/>
              <a:t>4</a:t>
            </a:r>
            <a:endParaRPr spc="-58" dirty="0"/>
          </a:p>
          <a:p>
            <a:pPr algn="ctr">
              <a:spcBef>
                <a:spcPts val="200"/>
              </a:spcBef>
              <a:defRPr sz="1400" spc="-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partnership with</a:t>
            </a:r>
            <a:r>
              <a:rPr spc="-52" dirty="0"/>
              <a:t> </a:t>
            </a:r>
            <a:r>
              <a:rPr spc="-29" dirty="0"/>
              <a:t>UN</a:t>
            </a:r>
            <a:r>
              <a:rPr spc="-52" dirty="0"/>
              <a:t> </a:t>
            </a:r>
            <a:r>
              <a:rPr spc="-22" dirty="0"/>
              <a:t>India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ject 19"/>
          <p:cNvSpPr txBox="1"/>
          <p:nvPr/>
        </p:nvSpPr>
        <p:spPr>
          <a:xfrm>
            <a:off x="2573435" y="6298774"/>
            <a:ext cx="4001136" cy="3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pc="1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CIRCULAR</a:t>
            </a:r>
            <a:r>
              <a:rPr spc="-90"/>
              <a:t> </a:t>
            </a:r>
            <a:r>
              <a:rPr spc="5"/>
              <a:t>DESIGN</a:t>
            </a:r>
            <a:r>
              <a:rPr spc="-85"/>
              <a:t> </a:t>
            </a:r>
            <a:r>
              <a:rPr spc="15"/>
              <a:t>CHALLENGE</a:t>
            </a:r>
            <a:r>
              <a:rPr spc="-85"/>
              <a:t> </a:t>
            </a:r>
            <a:r>
              <a:rPr spc="-150"/>
              <a:t>2022</a:t>
            </a:r>
          </a:p>
        </p:txBody>
      </p:sp>
      <p:sp>
        <p:nvSpPr>
          <p:cNvPr id="95" name="object 2"/>
          <p:cNvSpPr/>
          <p:nvPr/>
        </p:nvSpPr>
        <p:spPr>
          <a:xfrm>
            <a:off x="304798" y="976311"/>
            <a:ext cx="1979615" cy="5133978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6" name="object 3"/>
          <p:cNvSpPr txBox="1"/>
          <p:nvPr/>
        </p:nvSpPr>
        <p:spPr>
          <a:xfrm>
            <a:off x="913993" y="3444206"/>
            <a:ext cx="760097" cy="246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4"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LOOK</a:t>
            </a:r>
            <a:r>
              <a:rPr spc="-65"/>
              <a:t> </a:t>
            </a:r>
            <a:r>
              <a:rPr spc="-116"/>
              <a:t>1</a:t>
            </a:r>
          </a:p>
        </p:txBody>
      </p:sp>
      <p:sp>
        <p:nvSpPr>
          <p:cNvPr id="97" name="object 4"/>
          <p:cNvSpPr/>
          <p:nvPr/>
        </p:nvSpPr>
        <p:spPr>
          <a:xfrm>
            <a:off x="2489199" y="976311"/>
            <a:ext cx="1979614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8" name="object 5"/>
          <p:cNvSpPr txBox="1"/>
          <p:nvPr/>
        </p:nvSpPr>
        <p:spPr>
          <a:xfrm>
            <a:off x="3052303" y="3427157"/>
            <a:ext cx="851537" cy="246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LOO</a:t>
            </a:r>
            <a:r>
              <a:rPr spc="16"/>
              <a:t>K</a:t>
            </a:r>
            <a:r>
              <a:rPr spc="-66"/>
              <a:t> </a:t>
            </a:r>
            <a:r>
              <a:rPr spc="-120"/>
              <a:t>2</a:t>
            </a:r>
          </a:p>
        </p:txBody>
      </p:sp>
      <p:sp>
        <p:nvSpPr>
          <p:cNvPr id="99" name="object 6"/>
          <p:cNvSpPr/>
          <p:nvPr/>
        </p:nvSpPr>
        <p:spPr>
          <a:xfrm>
            <a:off x="4673598" y="976311"/>
            <a:ext cx="1979614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0" name="object 7"/>
          <p:cNvSpPr txBox="1"/>
          <p:nvPr/>
        </p:nvSpPr>
        <p:spPr>
          <a:xfrm>
            <a:off x="5236702" y="3427157"/>
            <a:ext cx="851537" cy="246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LOO</a:t>
            </a:r>
            <a:r>
              <a:rPr spc="16"/>
              <a:t>K</a:t>
            </a:r>
            <a:r>
              <a:rPr spc="-66"/>
              <a:t> </a:t>
            </a:r>
            <a:r>
              <a:rPr spc="-120"/>
              <a:t>3</a:t>
            </a:r>
          </a:p>
        </p:txBody>
      </p:sp>
      <p:sp>
        <p:nvSpPr>
          <p:cNvPr id="101" name="object 8"/>
          <p:cNvSpPr/>
          <p:nvPr/>
        </p:nvSpPr>
        <p:spPr>
          <a:xfrm>
            <a:off x="6857999" y="976311"/>
            <a:ext cx="1979614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2" name="object 9"/>
          <p:cNvSpPr txBox="1"/>
          <p:nvPr/>
        </p:nvSpPr>
        <p:spPr>
          <a:xfrm>
            <a:off x="7421102" y="3427157"/>
            <a:ext cx="851537" cy="246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LOO</a:t>
            </a:r>
            <a:r>
              <a:rPr spc="16"/>
              <a:t>K</a:t>
            </a:r>
            <a:r>
              <a:rPr spc="-66"/>
              <a:t> </a:t>
            </a:r>
            <a:r>
              <a:rPr spc="-120"/>
              <a:t>4</a:t>
            </a:r>
          </a:p>
        </p:txBody>
      </p:sp>
      <p:grpSp>
        <p:nvGrpSpPr>
          <p:cNvPr id="105" name="object 10"/>
          <p:cNvGrpSpPr/>
          <p:nvPr/>
        </p:nvGrpSpPr>
        <p:grpSpPr>
          <a:xfrm>
            <a:off x="-4" y="-3"/>
            <a:ext cx="9144004" cy="533403"/>
            <a:chOff x="-2" y="-1"/>
            <a:chExt cx="9144003" cy="533401"/>
          </a:xfrm>
        </p:grpSpPr>
        <p:sp>
          <p:nvSpPr>
            <p:cNvPr id="103" name="Line"/>
            <p:cNvSpPr/>
            <p:nvPr/>
          </p:nvSpPr>
          <p:spPr>
            <a:xfrm>
              <a:off x="-3" y="-2"/>
              <a:ext cx="9144004" cy="53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4" name="Line"/>
            <p:cNvSpPr/>
            <p:nvPr/>
          </p:nvSpPr>
          <p:spPr>
            <a:xfrm>
              <a:off x="-3" y="-2"/>
              <a:ext cx="9144004" cy="1"/>
            </a:xfrm>
            <a:prstGeom prst="line">
              <a:avLst/>
            </a:pr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6" name="object 11"/>
          <p:cNvSpPr txBox="1">
            <a:spLocks noGrp="1"/>
          </p:cNvSpPr>
          <p:nvPr>
            <p:ph type="title"/>
          </p:nvPr>
        </p:nvSpPr>
        <p:spPr>
          <a:xfrm>
            <a:off x="-317" y="91439"/>
            <a:ext cx="9144635" cy="330201"/>
          </a:xfrm>
          <a:prstGeom prst="rect">
            <a:avLst/>
          </a:prstGeom>
        </p:spPr>
        <p:txBody>
          <a:bodyPr/>
          <a:lstStyle/>
          <a:p>
            <a:pPr indent="4443">
              <a:defRPr spc="-200">
                <a:latin typeface="Arial"/>
                <a:ea typeface="Arial"/>
                <a:cs typeface="Arial"/>
                <a:sym typeface="Arial"/>
              </a:defRPr>
            </a:pPr>
            <a:r>
              <a:t>ILLUSTRATION</a:t>
            </a:r>
            <a:r>
              <a:rPr spc="-100"/>
              <a:t> </a:t>
            </a:r>
            <a:r>
              <a:rPr spc="0"/>
              <a:t>OF</a:t>
            </a:r>
            <a:r>
              <a:rPr spc="-100"/>
              <a:t> CONCEPT/SOLUTION</a:t>
            </a:r>
          </a:p>
        </p:txBody>
      </p:sp>
      <p:grpSp>
        <p:nvGrpSpPr>
          <p:cNvPr id="111" name="object 12"/>
          <p:cNvGrpSpPr/>
          <p:nvPr/>
        </p:nvGrpSpPr>
        <p:grpSpPr>
          <a:xfrm>
            <a:off x="-4" y="536572"/>
            <a:ext cx="9144007" cy="301631"/>
            <a:chOff x="-2" y="0"/>
            <a:chExt cx="9144005" cy="301629"/>
          </a:xfrm>
        </p:grpSpPr>
        <p:sp>
          <p:nvSpPr>
            <p:cNvPr id="107" name="object 13"/>
            <p:cNvSpPr/>
            <p:nvPr/>
          </p:nvSpPr>
          <p:spPr>
            <a:xfrm>
              <a:off x="0" y="0"/>
              <a:ext cx="9144002" cy="301626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10" name="object 14"/>
            <p:cNvGrpSpPr/>
            <p:nvPr/>
          </p:nvGrpSpPr>
          <p:grpSpPr>
            <a:xfrm>
              <a:off x="-3" y="-1"/>
              <a:ext cx="9144007" cy="301630"/>
              <a:chOff x="-1" y="-1"/>
              <a:chExt cx="9144005" cy="301629"/>
            </a:xfrm>
          </p:grpSpPr>
          <p:sp>
            <p:nvSpPr>
              <p:cNvPr id="108" name="Line"/>
              <p:cNvSpPr/>
              <p:nvPr/>
            </p:nvSpPr>
            <p:spPr>
              <a:xfrm>
                <a:off x="-2" y="-2"/>
                <a:ext cx="9144007" cy="3016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21600"/>
                    </a:lnTo>
                    <a:lnTo>
                      <a:pt x="0" y="0"/>
                    </a:lnTo>
                  </a:path>
                </a:pathLst>
              </a:custGeom>
              <a:noFill/>
              <a:ln w="9524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09" name="Line"/>
              <p:cNvSpPr/>
              <p:nvPr/>
            </p:nvSpPr>
            <p:spPr>
              <a:xfrm>
                <a:off x="-2" y="-1"/>
                <a:ext cx="9144007" cy="1"/>
              </a:xfrm>
              <a:prstGeom prst="line">
                <a:avLst/>
              </a:prstGeom>
              <a:noFill/>
              <a:ln w="9524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12" name="object 15"/>
          <p:cNvSpPr txBox="1"/>
          <p:nvPr/>
        </p:nvSpPr>
        <p:spPr>
          <a:xfrm>
            <a:off x="0" y="524826"/>
            <a:ext cx="9144000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" algn="ctr">
              <a:spcBef>
                <a:spcPts val="100"/>
              </a:spcBef>
              <a:defRPr sz="2000" spc="-8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FRONT</a:t>
            </a:r>
          </a:p>
        </p:txBody>
      </p:sp>
      <p:sp>
        <p:nvSpPr>
          <p:cNvPr id="113" name="object 16"/>
          <p:cNvSpPr/>
          <p:nvPr/>
        </p:nvSpPr>
        <p:spPr>
          <a:xfrm>
            <a:off x="6349" y="6248398"/>
            <a:ext cx="9137651" cy="60960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14" name="object 18"/>
          <p:cNvSpPr txBox="1"/>
          <p:nvPr/>
        </p:nvSpPr>
        <p:spPr>
          <a:xfrm>
            <a:off x="1312887" y="6340366"/>
            <a:ext cx="6501130" cy="456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200"/>
              </a:spcBef>
              <a:defRPr sz="1400" spc="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R|Elan</a:t>
            </a:r>
            <a:r>
              <a:rPr dirty="0"/>
              <a:t>™ presents </a:t>
            </a:r>
            <a:r>
              <a:rPr spc="-128" dirty="0"/>
              <a:t>THE</a:t>
            </a:r>
            <a:r>
              <a:rPr spc="-58" dirty="0"/>
              <a:t> </a:t>
            </a:r>
            <a:r>
              <a:rPr spc="7" dirty="0"/>
              <a:t>CIRCULAR</a:t>
            </a:r>
            <a:r>
              <a:rPr spc="-58" dirty="0"/>
              <a:t> </a:t>
            </a:r>
            <a:r>
              <a:rPr spc="3" dirty="0"/>
              <a:t>DESIGN</a:t>
            </a:r>
            <a:r>
              <a:rPr spc="-54" dirty="0"/>
              <a:t> </a:t>
            </a:r>
            <a:r>
              <a:rPr spc="11" dirty="0"/>
              <a:t>CHALLENGE -</a:t>
            </a:r>
            <a:r>
              <a:rPr spc="11" dirty="0" smtClean="0"/>
              <a:t>202</a:t>
            </a:r>
            <a:r>
              <a:rPr lang="en-US" spc="11" dirty="0" smtClean="0"/>
              <a:t>4</a:t>
            </a:r>
            <a:endParaRPr spc="-58" dirty="0"/>
          </a:p>
          <a:p>
            <a:pPr algn="ctr">
              <a:spcBef>
                <a:spcPts val="200"/>
              </a:spcBef>
              <a:defRPr sz="1400" spc="-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partnership with</a:t>
            </a:r>
            <a:r>
              <a:rPr spc="-52" dirty="0"/>
              <a:t> </a:t>
            </a:r>
            <a:r>
              <a:rPr spc="-29" dirty="0"/>
              <a:t>UN</a:t>
            </a:r>
            <a:r>
              <a:rPr spc="-52" dirty="0"/>
              <a:t> </a:t>
            </a:r>
            <a:r>
              <a:rPr spc="-22" dirty="0"/>
              <a:t>India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object 10"/>
          <p:cNvGrpSpPr/>
          <p:nvPr/>
        </p:nvGrpSpPr>
        <p:grpSpPr>
          <a:xfrm>
            <a:off x="-4" y="-3"/>
            <a:ext cx="9144004" cy="533403"/>
            <a:chOff x="-2" y="-1"/>
            <a:chExt cx="9144003" cy="533401"/>
          </a:xfrm>
        </p:grpSpPr>
        <p:sp>
          <p:nvSpPr>
            <p:cNvPr id="116" name="Line"/>
            <p:cNvSpPr/>
            <p:nvPr/>
          </p:nvSpPr>
          <p:spPr>
            <a:xfrm>
              <a:off x="-3" y="-2"/>
              <a:ext cx="9144004" cy="53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7" name="Line"/>
            <p:cNvSpPr/>
            <p:nvPr/>
          </p:nvSpPr>
          <p:spPr>
            <a:xfrm>
              <a:off x="-3" y="-2"/>
              <a:ext cx="9144004" cy="1"/>
            </a:xfrm>
            <a:prstGeom prst="line">
              <a:avLst/>
            </a:pr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19" name="object 11"/>
          <p:cNvSpPr txBox="1">
            <a:spLocks noGrp="1"/>
          </p:cNvSpPr>
          <p:nvPr>
            <p:ph type="title"/>
          </p:nvPr>
        </p:nvSpPr>
        <p:spPr>
          <a:xfrm>
            <a:off x="12383" y="129539"/>
            <a:ext cx="9144635" cy="330201"/>
          </a:xfrm>
          <a:prstGeom prst="rect">
            <a:avLst/>
          </a:prstGeom>
        </p:spPr>
        <p:txBody>
          <a:bodyPr/>
          <a:lstStyle/>
          <a:p>
            <a:pPr indent="4443">
              <a:defRPr spc="-200">
                <a:latin typeface="Arial"/>
                <a:ea typeface="Arial"/>
                <a:cs typeface="Arial"/>
                <a:sym typeface="Arial"/>
              </a:defRPr>
            </a:pPr>
            <a:r>
              <a:t>ILLUSTRATION</a:t>
            </a:r>
            <a:r>
              <a:rPr spc="-100"/>
              <a:t> </a:t>
            </a:r>
            <a:r>
              <a:rPr spc="0"/>
              <a:t>OF</a:t>
            </a:r>
            <a:r>
              <a:rPr spc="-100"/>
              <a:t> CONCEPT/SOLUTION</a:t>
            </a:r>
          </a:p>
        </p:txBody>
      </p:sp>
      <p:grpSp>
        <p:nvGrpSpPr>
          <p:cNvPr id="124" name="object 12"/>
          <p:cNvGrpSpPr/>
          <p:nvPr/>
        </p:nvGrpSpPr>
        <p:grpSpPr>
          <a:xfrm>
            <a:off x="-4" y="536572"/>
            <a:ext cx="9144007" cy="301631"/>
            <a:chOff x="-2" y="0"/>
            <a:chExt cx="9144005" cy="301629"/>
          </a:xfrm>
        </p:grpSpPr>
        <p:sp>
          <p:nvSpPr>
            <p:cNvPr id="120" name="object 13"/>
            <p:cNvSpPr/>
            <p:nvPr/>
          </p:nvSpPr>
          <p:spPr>
            <a:xfrm>
              <a:off x="0" y="0"/>
              <a:ext cx="9144002" cy="301626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23" name="object 14"/>
            <p:cNvGrpSpPr/>
            <p:nvPr/>
          </p:nvGrpSpPr>
          <p:grpSpPr>
            <a:xfrm>
              <a:off x="-3" y="-1"/>
              <a:ext cx="9144007" cy="301630"/>
              <a:chOff x="-1" y="-1"/>
              <a:chExt cx="9144005" cy="301629"/>
            </a:xfrm>
          </p:grpSpPr>
          <p:sp>
            <p:nvSpPr>
              <p:cNvPr id="121" name="Line"/>
              <p:cNvSpPr/>
              <p:nvPr/>
            </p:nvSpPr>
            <p:spPr>
              <a:xfrm>
                <a:off x="-2" y="-2"/>
                <a:ext cx="9144007" cy="3016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21600"/>
                    </a:lnTo>
                    <a:lnTo>
                      <a:pt x="0" y="0"/>
                    </a:lnTo>
                  </a:path>
                </a:pathLst>
              </a:custGeom>
              <a:noFill/>
              <a:ln w="9524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22" name="Line"/>
              <p:cNvSpPr/>
              <p:nvPr/>
            </p:nvSpPr>
            <p:spPr>
              <a:xfrm>
                <a:off x="-2" y="-1"/>
                <a:ext cx="9144007" cy="1"/>
              </a:xfrm>
              <a:prstGeom prst="line">
                <a:avLst/>
              </a:prstGeom>
              <a:noFill/>
              <a:ln w="9524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25" name="object 15"/>
          <p:cNvSpPr txBox="1"/>
          <p:nvPr/>
        </p:nvSpPr>
        <p:spPr>
          <a:xfrm>
            <a:off x="0" y="524826"/>
            <a:ext cx="9144000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4443" algn="ctr">
              <a:spcBef>
                <a:spcPts val="100"/>
              </a:spcBef>
              <a:defRPr sz="2000" spc="4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BACK</a:t>
            </a:r>
          </a:p>
        </p:txBody>
      </p:sp>
      <p:sp>
        <p:nvSpPr>
          <p:cNvPr id="126" name="object 19"/>
          <p:cNvSpPr txBox="1"/>
          <p:nvPr/>
        </p:nvSpPr>
        <p:spPr>
          <a:xfrm>
            <a:off x="2573435" y="6298774"/>
            <a:ext cx="4001136" cy="3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pc="1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CIRCULAR</a:t>
            </a:r>
            <a:r>
              <a:rPr spc="-90"/>
              <a:t> </a:t>
            </a:r>
            <a:r>
              <a:rPr spc="5"/>
              <a:t>DESIGN</a:t>
            </a:r>
            <a:r>
              <a:rPr spc="-85"/>
              <a:t> </a:t>
            </a:r>
            <a:r>
              <a:rPr spc="15"/>
              <a:t>CHALLENGE</a:t>
            </a:r>
            <a:r>
              <a:rPr spc="-85"/>
              <a:t> </a:t>
            </a:r>
            <a:r>
              <a:rPr spc="-150"/>
              <a:t>2022</a:t>
            </a:r>
          </a:p>
        </p:txBody>
      </p:sp>
      <p:sp>
        <p:nvSpPr>
          <p:cNvPr id="127" name="object 2"/>
          <p:cNvSpPr/>
          <p:nvPr/>
        </p:nvSpPr>
        <p:spPr>
          <a:xfrm>
            <a:off x="304798" y="976311"/>
            <a:ext cx="1979615" cy="5133978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8" name="object 3"/>
          <p:cNvSpPr txBox="1"/>
          <p:nvPr/>
        </p:nvSpPr>
        <p:spPr>
          <a:xfrm>
            <a:off x="913993" y="3444206"/>
            <a:ext cx="760097" cy="221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600" spc="15">
                <a:latin typeface="Arial"/>
                <a:ea typeface="Arial"/>
                <a:cs typeface="Arial"/>
                <a:sym typeface="Arial"/>
              </a:defRPr>
            </a:pPr>
            <a:r>
              <a:t>LOOK</a:t>
            </a:r>
            <a:r>
              <a:rPr spc="-70"/>
              <a:t> </a:t>
            </a:r>
            <a:r>
              <a:rPr spc="-125"/>
              <a:t>1</a:t>
            </a:r>
          </a:p>
        </p:txBody>
      </p:sp>
      <p:sp>
        <p:nvSpPr>
          <p:cNvPr id="129" name="object 4"/>
          <p:cNvSpPr/>
          <p:nvPr/>
        </p:nvSpPr>
        <p:spPr>
          <a:xfrm>
            <a:off x="24892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0" name="object 5"/>
          <p:cNvSpPr txBox="1"/>
          <p:nvPr/>
        </p:nvSpPr>
        <p:spPr>
          <a:xfrm>
            <a:off x="3052303" y="3427157"/>
            <a:ext cx="851537" cy="221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600" spc="13">
                <a:latin typeface="Arial"/>
                <a:ea typeface="Arial"/>
                <a:cs typeface="Arial"/>
                <a:sym typeface="Arial"/>
              </a:defRPr>
            </a:pPr>
            <a:r>
              <a:t>LOO</a:t>
            </a:r>
            <a:r>
              <a:rPr spc="17"/>
              <a:t>K</a:t>
            </a:r>
            <a:r>
              <a:rPr spc="-71"/>
              <a:t> </a:t>
            </a:r>
            <a:r>
              <a:rPr spc="-128"/>
              <a:t>2</a:t>
            </a:r>
          </a:p>
        </p:txBody>
      </p:sp>
      <p:sp>
        <p:nvSpPr>
          <p:cNvPr id="131" name="object 6"/>
          <p:cNvSpPr/>
          <p:nvPr/>
        </p:nvSpPr>
        <p:spPr>
          <a:xfrm>
            <a:off x="46736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2" name="object 7"/>
          <p:cNvSpPr txBox="1"/>
          <p:nvPr/>
        </p:nvSpPr>
        <p:spPr>
          <a:xfrm>
            <a:off x="5236702" y="3427157"/>
            <a:ext cx="851537" cy="221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600" spc="13">
                <a:latin typeface="Arial"/>
                <a:ea typeface="Arial"/>
                <a:cs typeface="Arial"/>
                <a:sym typeface="Arial"/>
              </a:defRPr>
            </a:pPr>
            <a:r>
              <a:t>LOO</a:t>
            </a:r>
            <a:r>
              <a:rPr spc="17"/>
              <a:t>K</a:t>
            </a:r>
            <a:r>
              <a:rPr spc="-71"/>
              <a:t> </a:t>
            </a:r>
            <a:r>
              <a:rPr spc="-128"/>
              <a:t>3</a:t>
            </a:r>
          </a:p>
        </p:txBody>
      </p:sp>
      <p:sp>
        <p:nvSpPr>
          <p:cNvPr id="133" name="object 8"/>
          <p:cNvSpPr/>
          <p:nvPr/>
        </p:nvSpPr>
        <p:spPr>
          <a:xfrm>
            <a:off x="68580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4" name="object 9"/>
          <p:cNvSpPr txBox="1"/>
          <p:nvPr/>
        </p:nvSpPr>
        <p:spPr>
          <a:xfrm>
            <a:off x="7421102" y="3427157"/>
            <a:ext cx="851537" cy="221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600" spc="13">
                <a:latin typeface="Arial"/>
                <a:ea typeface="Arial"/>
                <a:cs typeface="Arial"/>
                <a:sym typeface="Arial"/>
              </a:defRPr>
            </a:pPr>
            <a:r>
              <a:t>LOO</a:t>
            </a:r>
            <a:r>
              <a:rPr spc="17"/>
              <a:t>K</a:t>
            </a:r>
            <a:r>
              <a:rPr spc="-71"/>
              <a:t> </a:t>
            </a:r>
            <a:r>
              <a:rPr spc="-128"/>
              <a:t>4</a:t>
            </a:r>
          </a:p>
        </p:txBody>
      </p:sp>
      <p:sp>
        <p:nvSpPr>
          <p:cNvPr id="135" name="object 16"/>
          <p:cNvSpPr/>
          <p:nvPr/>
        </p:nvSpPr>
        <p:spPr>
          <a:xfrm>
            <a:off x="6349" y="6248398"/>
            <a:ext cx="9137651" cy="60960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6" name="object 18"/>
          <p:cNvSpPr txBox="1"/>
          <p:nvPr/>
        </p:nvSpPr>
        <p:spPr>
          <a:xfrm>
            <a:off x="1312887" y="6340366"/>
            <a:ext cx="6501130" cy="456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200"/>
              </a:spcBef>
              <a:defRPr sz="1400" spc="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R|Elan</a:t>
            </a:r>
            <a:r>
              <a:rPr dirty="0"/>
              <a:t>™ presents </a:t>
            </a:r>
            <a:r>
              <a:rPr spc="-128" dirty="0"/>
              <a:t>THE</a:t>
            </a:r>
            <a:r>
              <a:rPr spc="-58" dirty="0"/>
              <a:t> </a:t>
            </a:r>
            <a:r>
              <a:rPr spc="7" dirty="0"/>
              <a:t>CIRCULAR</a:t>
            </a:r>
            <a:r>
              <a:rPr spc="-58" dirty="0"/>
              <a:t> </a:t>
            </a:r>
            <a:r>
              <a:rPr spc="3" dirty="0"/>
              <a:t>DESIGN</a:t>
            </a:r>
            <a:r>
              <a:rPr spc="-54" dirty="0"/>
              <a:t> </a:t>
            </a:r>
            <a:r>
              <a:rPr spc="11" dirty="0"/>
              <a:t>CHALLENGE -</a:t>
            </a:r>
            <a:r>
              <a:rPr spc="11" dirty="0" smtClean="0"/>
              <a:t>202</a:t>
            </a:r>
            <a:r>
              <a:rPr lang="en-US" spc="11" dirty="0" smtClean="0"/>
              <a:t>4</a:t>
            </a:r>
            <a:endParaRPr spc="-58" dirty="0"/>
          </a:p>
          <a:p>
            <a:pPr algn="ctr">
              <a:spcBef>
                <a:spcPts val="200"/>
              </a:spcBef>
              <a:defRPr sz="1400" spc="-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partnership with</a:t>
            </a:r>
            <a:r>
              <a:rPr spc="-52" dirty="0"/>
              <a:t> </a:t>
            </a:r>
            <a:r>
              <a:rPr spc="-29" dirty="0"/>
              <a:t>UN</a:t>
            </a:r>
            <a:r>
              <a:rPr spc="-52" dirty="0"/>
              <a:t> </a:t>
            </a:r>
            <a:r>
              <a:rPr spc="-22" dirty="0"/>
              <a:t>India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object 10"/>
          <p:cNvGrpSpPr/>
          <p:nvPr/>
        </p:nvGrpSpPr>
        <p:grpSpPr>
          <a:xfrm>
            <a:off x="-4" y="-3"/>
            <a:ext cx="9144004" cy="533403"/>
            <a:chOff x="-2" y="-1"/>
            <a:chExt cx="9144003" cy="533401"/>
          </a:xfrm>
        </p:grpSpPr>
        <p:sp>
          <p:nvSpPr>
            <p:cNvPr id="138" name="Line"/>
            <p:cNvSpPr/>
            <p:nvPr/>
          </p:nvSpPr>
          <p:spPr>
            <a:xfrm>
              <a:off x="-3" y="-2"/>
              <a:ext cx="9144004" cy="53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39" name="Line"/>
            <p:cNvSpPr/>
            <p:nvPr/>
          </p:nvSpPr>
          <p:spPr>
            <a:xfrm>
              <a:off x="-3" y="-2"/>
              <a:ext cx="9144004" cy="1"/>
            </a:xfrm>
            <a:prstGeom prst="line">
              <a:avLst/>
            </a:pr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41" name="object 11"/>
          <p:cNvSpPr txBox="1">
            <a:spLocks noGrp="1"/>
          </p:cNvSpPr>
          <p:nvPr>
            <p:ph type="title"/>
          </p:nvPr>
        </p:nvSpPr>
        <p:spPr>
          <a:xfrm>
            <a:off x="-317" y="91439"/>
            <a:ext cx="9144635" cy="330201"/>
          </a:xfrm>
          <a:prstGeom prst="rect">
            <a:avLst/>
          </a:prstGeom>
        </p:spPr>
        <p:txBody>
          <a:bodyPr/>
          <a:lstStyle/>
          <a:p>
            <a:pPr indent="4356" defTabSz="896111">
              <a:spcBef>
                <a:spcPts val="0"/>
              </a:spcBef>
              <a:defRPr sz="1900"/>
            </a:pPr>
            <a:r>
              <a:t>PHOTOS</a:t>
            </a:r>
            <a:r>
              <a:rPr spc="-200"/>
              <a:t> </a:t>
            </a:r>
            <a:r>
              <a:rPr spc="0"/>
              <a:t>OF</a:t>
            </a:r>
            <a:r>
              <a:rPr spc="-200"/>
              <a:t> </a:t>
            </a:r>
            <a:r>
              <a:t>CONCEPT/SOLUTION</a:t>
            </a:r>
          </a:p>
        </p:txBody>
      </p:sp>
      <p:sp>
        <p:nvSpPr>
          <p:cNvPr id="142" name="object 12"/>
          <p:cNvSpPr txBox="1"/>
          <p:nvPr/>
        </p:nvSpPr>
        <p:spPr>
          <a:xfrm>
            <a:off x="0" y="538162"/>
            <a:ext cx="9144000" cy="28131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3810" algn="ctr">
              <a:lnSpc>
                <a:spcPts val="2200"/>
              </a:lnSpc>
              <a:defRPr sz="2000" spc="-85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r>
              <a:rPr dirty="0"/>
              <a:t>FRONT</a:t>
            </a:r>
          </a:p>
        </p:txBody>
      </p:sp>
      <p:sp>
        <p:nvSpPr>
          <p:cNvPr id="143" name="object 19"/>
          <p:cNvSpPr txBox="1"/>
          <p:nvPr/>
        </p:nvSpPr>
        <p:spPr>
          <a:xfrm>
            <a:off x="2573435" y="6298774"/>
            <a:ext cx="4001136" cy="3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pc="1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CIRCULAR</a:t>
            </a:r>
            <a:r>
              <a:rPr spc="-90"/>
              <a:t> </a:t>
            </a:r>
            <a:r>
              <a:rPr spc="5"/>
              <a:t>DESIGN</a:t>
            </a:r>
            <a:r>
              <a:rPr spc="-85"/>
              <a:t> </a:t>
            </a:r>
            <a:r>
              <a:rPr spc="15"/>
              <a:t>CHALLENGE</a:t>
            </a:r>
            <a:r>
              <a:rPr spc="-85"/>
              <a:t> </a:t>
            </a:r>
            <a:r>
              <a:rPr spc="-150"/>
              <a:t>2022</a:t>
            </a:r>
          </a:p>
        </p:txBody>
      </p:sp>
      <p:sp>
        <p:nvSpPr>
          <p:cNvPr id="144" name="object 2"/>
          <p:cNvSpPr/>
          <p:nvPr/>
        </p:nvSpPr>
        <p:spPr>
          <a:xfrm>
            <a:off x="304798" y="976311"/>
            <a:ext cx="1979615" cy="5133978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5" name="object 4"/>
          <p:cNvSpPr/>
          <p:nvPr/>
        </p:nvSpPr>
        <p:spPr>
          <a:xfrm>
            <a:off x="24892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6" name="object 6"/>
          <p:cNvSpPr/>
          <p:nvPr/>
        </p:nvSpPr>
        <p:spPr>
          <a:xfrm>
            <a:off x="46736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7" name="object 8"/>
          <p:cNvSpPr/>
          <p:nvPr/>
        </p:nvSpPr>
        <p:spPr>
          <a:xfrm>
            <a:off x="68580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8" name="object 16"/>
          <p:cNvSpPr/>
          <p:nvPr/>
        </p:nvSpPr>
        <p:spPr>
          <a:xfrm>
            <a:off x="6349" y="6248398"/>
            <a:ext cx="9137651" cy="60960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9" name="object 18"/>
          <p:cNvSpPr txBox="1"/>
          <p:nvPr/>
        </p:nvSpPr>
        <p:spPr>
          <a:xfrm>
            <a:off x="1312887" y="6327666"/>
            <a:ext cx="6501130" cy="456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200"/>
              </a:spcBef>
              <a:defRPr sz="1400" spc="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R|Elan</a:t>
            </a:r>
            <a:r>
              <a:rPr dirty="0"/>
              <a:t>™ presents </a:t>
            </a:r>
            <a:r>
              <a:rPr spc="-128" dirty="0"/>
              <a:t>THE</a:t>
            </a:r>
            <a:r>
              <a:rPr spc="-58" dirty="0"/>
              <a:t> </a:t>
            </a:r>
            <a:r>
              <a:rPr spc="7" dirty="0"/>
              <a:t>CIRCULAR</a:t>
            </a:r>
            <a:r>
              <a:rPr spc="-58" dirty="0"/>
              <a:t> </a:t>
            </a:r>
            <a:r>
              <a:rPr spc="3" dirty="0"/>
              <a:t>DESIGN</a:t>
            </a:r>
            <a:r>
              <a:rPr spc="-54" dirty="0"/>
              <a:t> </a:t>
            </a:r>
            <a:r>
              <a:rPr spc="11" dirty="0"/>
              <a:t>CHALLENGE -</a:t>
            </a:r>
            <a:r>
              <a:rPr spc="11" dirty="0" smtClean="0"/>
              <a:t>202</a:t>
            </a:r>
            <a:r>
              <a:rPr lang="en-US" spc="11" dirty="0" smtClean="0"/>
              <a:t>4</a:t>
            </a:r>
            <a:endParaRPr spc="-58" dirty="0"/>
          </a:p>
          <a:p>
            <a:pPr algn="ctr">
              <a:spcBef>
                <a:spcPts val="200"/>
              </a:spcBef>
              <a:defRPr sz="1400" spc="-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partnership with</a:t>
            </a:r>
            <a:r>
              <a:rPr spc="-52" dirty="0"/>
              <a:t> </a:t>
            </a:r>
            <a:r>
              <a:rPr spc="-29" dirty="0"/>
              <a:t>UN</a:t>
            </a:r>
            <a:r>
              <a:rPr spc="-52" dirty="0"/>
              <a:t> </a:t>
            </a:r>
            <a:r>
              <a:rPr spc="-22" dirty="0"/>
              <a:t>India</a:t>
            </a:r>
          </a:p>
        </p:txBody>
      </p:sp>
      <p:sp>
        <p:nvSpPr>
          <p:cNvPr id="150" name="object 3"/>
          <p:cNvSpPr txBox="1"/>
          <p:nvPr/>
        </p:nvSpPr>
        <p:spPr>
          <a:xfrm>
            <a:off x="913993" y="3444206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4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16"/>
              <a:t>1</a:t>
            </a:r>
          </a:p>
        </p:txBody>
      </p:sp>
      <p:sp>
        <p:nvSpPr>
          <p:cNvPr id="151" name="object 5"/>
          <p:cNvSpPr txBox="1"/>
          <p:nvPr/>
        </p:nvSpPr>
        <p:spPr>
          <a:xfrm>
            <a:off x="3052303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2</a:t>
            </a:r>
          </a:p>
        </p:txBody>
      </p:sp>
      <p:sp>
        <p:nvSpPr>
          <p:cNvPr id="152" name="object 7"/>
          <p:cNvSpPr txBox="1"/>
          <p:nvPr/>
        </p:nvSpPr>
        <p:spPr>
          <a:xfrm>
            <a:off x="5236702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3</a:t>
            </a:r>
          </a:p>
        </p:txBody>
      </p:sp>
      <p:sp>
        <p:nvSpPr>
          <p:cNvPr id="153" name="object 9"/>
          <p:cNvSpPr txBox="1"/>
          <p:nvPr/>
        </p:nvSpPr>
        <p:spPr>
          <a:xfrm>
            <a:off x="7421102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4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object 10"/>
          <p:cNvGrpSpPr/>
          <p:nvPr/>
        </p:nvGrpSpPr>
        <p:grpSpPr>
          <a:xfrm>
            <a:off x="-4" y="-3"/>
            <a:ext cx="9144004" cy="533403"/>
            <a:chOff x="-2" y="-1"/>
            <a:chExt cx="9144003" cy="533401"/>
          </a:xfrm>
        </p:grpSpPr>
        <p:sp>
          <p:nvSpPr>
            <p:cNvPr id="155" name="Line"/>
            <p:cNvSpPr/>
            <p:nvPr/>
          </p:nvSpPr>
          <p:spPr>
            <a:xfrm>
              <a:off x="-3" y="-2"/>
              <a:ext cx="9144004" cy="53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6" name="Line"/>
            <p:cNvSpPr/>
            <p:nvPr/>
          </p:nvSpPr>
          <p:spPr>
            <a:xfrm>
              <a:off x="-3" y="-2"/>
              <a:ext cx="9144004" cy="1"/>
            </a:xfrm>
            <a:prstGeom prst="line">
              <a:avLst/>
            </a:pr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58" name="object 11"/>
          <p:cNvSpPr txBox="1">
            <a:spLocks noGrp="1"/>
          </p:cNvSpPr>
          <p:nvPr>
            <p:ph type="title"/>
          </p:nvPr>
        </p:nvSpPr>
        <p:spPr>
          <a:xfrm>
            <a:off x="-317" y="104139"/>
            <a:ext cx="9144635" cy="330201"/>
          </a:xfrm>
          <a:prstGeom prst="rect">
            <a:avLst/>
          </a:prstGeom>
        </p:spPr>
        <p:txBody>
          <a:bodyPr/>
          <a:lstStyle/>
          <a:p>
            <a:pPr indent="4443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PHOTOS</a:t>
            </a:r>
            <a:r>
              <a:rPr spc="-200"/>
              <a:t> </a:t>
            </a:r>
            <a:r>
              <a:rPr spc="0"/>
              <a:t>OF</a:t>
            </a:r>
            <a:r>
              <a:rPr spc="-200"/>
              <a:t> </a:t>
            </a:r>
            <a:r>
              <a:t>CONCEPT/SOLUTION</a:t>
            </a:r>
          </a:p>
        </p:txBody>
      </p:sp>
      <p:sp>
        <p:nvSpPr>
          <p:cNvPr id="159" name="object 12"/>
          <p:cNvSpPr txBox="1"/>
          <p:nvPr/>
        </p:nvSpPr>
        <p:spPr>
          <a:xfrm>
            <a:off x="0" y="538162"/>
            <a:ext cx="9144000" cy="27734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4443" algn="ctr">
              <a:lnSpc>
                <a:spcPts val="2200"/>
              </a:lnSpc>
              <a:defRPr sz="2000" spc="4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BACK</a:t>
            </a:r>
          </a:p>
        </p:txBody>
      </p:sp>
      <p:sp>
        <p:nvSpPr>
          <p:cNvPr id="160" name="object 19"/>
          <p:cNvSpPr txBox="1"/>
          <p:nvPr/>
        </p:nvSpPr>
        <p:spPr>
          <a:xfrm>
            <a:off x="2573435" y="6298774"/>
            <a:ext cx="4001136" cy="3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pc="1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CIRCULAR</a:t>
            </a:r>
            <a:r>
              <a:rPr spc="-90"/>
              <a:t> </a:t>
            </a:r>
            <a:r>
              <a:rPr spc="5"/>
              <a:t>DESIGN</a:t>
            </a:r>
            <a:r>
              <a:rPr spc="-85"/>
              <a:t> </a:t>
            </a:r>
            <a:r>
              <a:rPr spc="15"/>
              <a:t>CHALLENGE</a:t>
            </a:r>
            <a:r>
              <a:rPr spc="-85"/>
              <a:t> </a:t>
            </a:r>
            <a:r>
              <a:rPr spc="-150"/>
              <a:t>2022</a:t>
            </a:r>
          </a:p>
        </p:txBody>
      </p:sp>
      <p:sp>
        <p:nvSpPr>
          <p:cNvPr id="161" name="object 2"/>
          <p:cNvSpPr/>
          <p:nvPr/>
        </p:nvSpPr>
        <p:spPr>
          <a:xfrm>
            <a:off x="304798" y="976311"/>
            <a:ext cx="1979615" cy="5133978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2" name="object 3"/>
          <p:cNvSpPr txBox="1"/>
          <p:nvPr/>
        </p:nvSpPr>
        <p:spPr>
          <a:xfrm>
            <a:off x="913993" y="3444206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4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16"/>
              <a:t>1</a:t>
            </a:r>
          </a:p>
        </p:txBody>
      </p:sp>
      <p:sp>
        <p:nvSpPr>
          <p:cNvPr id="163" name="object 4"/>
          <p:cNvSpPr/>
          <p:nvPr/>
        </p:nvSpPr>
        <p:spPr>
          <a:xfrm>
            <a:off x="24892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4" name="object 5"/>
          <p:cNvSpPr txBox="1"/>
          <p:nvPr/>
        </p:nvSpPr>
        <p:spPr>
          <a:xfrm>
            <a:off x="3052303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2</a:t>
            </a:r>
          </a:p>
        </p:txBody>
      </p:sp>
      <p:sp>
        <p:nvSpPr>
          <p:cNvPr id="165" name="object 6"/>
          <p:cNvSpPr/>
          <p:nvPr/>
        </p:nvSpPr>
        <p:spPr>
          <a:xfrm>
            <a:off x="46736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6" name="object 7"/>
          <p:cNvSpPr txBox="1"/>
          <p:nvPr/>
        </p:nvSpPr>
        <p:spPr>
          <a:xfrm>
            <a:off x="5236702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3</a:t>
            </a:r>
          </a:p>
        </p:txBody>
      </p:sp>
      <p:sp>
        <p:nvSpPr>
          <p:cNvPr id="167" name="object 8"/>
          <p:cNvSpPr/>
          <p:nvPr/>
        </p:nvSpPr>
        <p:spPr>
          <a:xfrm>
            <a:off x="68580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8" name="object 9"/>
          <p:cNvSpPr txBox="1"/>
          <p:nvPr/>
        </p:nvSpPr>
        <p:spPr>
          <a:xfrm>
            <a:off x="7421102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4</a:t>
            </a:r>
          </a:p>
        </p:txBody>
      </p:sp>
      <p:sp>
        <p:nvSpPr>
          <p:cNvPr id="169" name="object 16"/>
          <p:cNvSpPr/>
          <p:nvPr/>
        </p:nvSpPr>
        <p:spPr>
          <a:xfrm>
            <a:off x="6349" y="6248398"/>
            <a:ext cx="9137651" cy="60960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70" name="object 18"/>
          <p:cNvSpPr txBox="1"/>
          <p:nvPr/>
        </p:nvSpPr>
        <p:spPr>
          <a:xfrm>
            <a:off x="1312887" y="6314966"/>
            <a:ext cx="6501130" cy="456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200"/>
              </a:spcBef>
              <a:defRPr sz="1400" spc="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R|Elan</a:t>
            </a:r>
            <a:r>
              <a:rPr dirty="0"/>
              <a:t>™ presents </a:t>
            </a:r>
            <a:r>
              <a:rPr spc="-128" dirty="0"/>
              <a:t>THE</a:t>
            </a:r>
            <a:r>
              <a:rPr spc="-58" dirty="0"/>
              <a:t> </a:t>
            </a:r>
            <a:r>
              <a:rPr spc="7" dirty="0"/>
              <a:t>CIRCULAR</a:t>
            </a:r>
            <a:r>
              <a:rPr spc="-58" dirty="0"/>
              <a:t> </a:t>
            </a:r>
            <a:r>
              <a:rPr spc="3" dirty="0"/>
              <a:t>DESIGN</a:t>
            </a:r>
            <a:r>
              <a:rPr spc="-54" dirty="0"/>
              <a:t> </a:t>
            </a:r>
            <a:r>
              <a:rPr spc="11" dirty="0"/>
              <a:t>CHALLENGE -</a:t>
            </a:r>
            <a:r>
              <a:rPr spc="11" dirty="0" smtClean="0"/>
              <a:t>202</a:t>
            </a:r>
            <a:r>
              <a:rPr lang="en-US" spc="11" dirty="0" smtClean="0"/>
              <a:t>4</a:t>
            </a:r>
            <a:endParaRPr spc="-58" dirty="0"/>
          </a:p>
          <a:p>
            <a:pPr algn="ctr">
              <a:spcBef>
                <a:spcPts val="200"/>
              </a:spcBef>
              <a:defRPr sz="1400" spc="-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partnership with</a:t>
            </a:r>
            <a:r>
              <a:rPr spc="-52" dirty="0"/>
              <a:t> </a:t>
            </a:r>
            <a:r>
              <a:rPr spc="-29" dirty="0"/>
              <a:t>UN</a:t>
            </a:r>
            <a:r>
              <a:rPr spc="-52" dirty="0"/>
              <a:t> </a:t>
            </a:r>
            <a:r>
              <a:rPr spc="-22" dirty="0"/>
              <a:t>India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object 10"/>
          <p:cNvGrpSpPr/>
          <p:nvPr/>
        </p:nvGrpSpPr>
        <p:grpSpPr>
          <a:xfrm>
            <a:off x="-4" y="-3"/>
            <a:ext cx="9144004" cy="533403"/>
            <a:chOff x="-2" y="-1"/>
            <a:chExt cx="9144003" cy="533401"/>
          </a:xfrm>
        </p:grpSpPr>
        <p:sp>
          <p:nvSpPr>
            <p:cNvPr id="155" name="Line"/>
            <p:cNvSpPr/>
            <p:nvPr/>
          </p:nvSpPr>
          <p:spPr>
            <a:xfrm>
              <a:off x="-3" y="-2"/>
              <a:ext cx="9144004" cy="53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6" name="Line"/>
            <p:cNvSpPr/>
            <p:nvPr/>
          </p:nvSpPr>
          <p:spPr>
            <a:xfrm>
              <a:off x="-3" y="-2"/>
              <a:ext cx="9144004" cy="1"/>
            </a:xfrm>
            <a:prstGeom prst="line">
              <a:avLst/>
            </a:pr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58" name="object 11"/>
          <p:cNvSpPr txBox="1">
            <a:spLocks noGrp="1"/>
          </p:cNvSpPr>
          <p:nvPr>
            <p:ph type="title"/>
          </p:nvPr>
        </p:nvSpPr>
        <p:spPr>
          <a:xfrm>
            <a:off x="-317" y="104139"/>
            <a:ext cx="9144635" cy="330201"/>
          </a:xfrm>
          <a:prstGeom prst="rect">
            <a:avLst/>
          </a:prstGeom>
        </p:spPr>
        <p:txBody>
          <a:bodyPr/>
          <a:lstStyle/>
          <a:p>
            <a:pPr indent="4443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PHOTOS</a:t>
            </a:r>
            <a:r>
              <a:rPr spc="-200" dirty="0"/>
              <a:t> </a:t>
            </a:r>
            <a:r>
              <a:rPr spc="0" dirty="0"/>
              <a:t>OF</a:t>
            </a:r>
            <a:r>
              <a:rPr spc="-200" dirty="0"/>
              <a:t> </a:t>
            </a:r>
            <a:r>
              <a:rPr lang="en-US" dirty="0" smtClean="0"/>
              <a:t>PREVIOUS COLLECTION</a:t>
            </a:r>
            <a:endParaRPr dirty="0"/>
          </a:p>
        </p:txBody>
      </p:sp>
      <p:sp>
        <p:nvSpPr>
          <p:cNvPr id="159" name="object 12"/>
          <p:cNvSpPr txBox="1"/>
          <p:nvPr/>
        </p:nvSpPr>
        <p:spPr>
          <a:xfrm>
            <a:off x="0" y="538162"/>
            <a:ext cx="9144000" cy="282129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4443" algn="ctr">
              <a:lnSpc>
                <a:spcPts val="2200"/>
              </a:lnSpc>
              <a:defRPr sz="2000" spc="4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 smtClean="0"/>
              <a:t>FRONT</a:t>
            </a:r>
            <a:endParaRPr dirty="0"/>
          </a:p>
        </p:txBody>
      </p:sp>
      <p:sp>
        <p:nvSpPr>
          <p:cNvPr id="160" name="object 19"/>
          <p:cNvSpPr txBox="1"/>
          <p:nvPr/>
        </p:nvSpPr>
        <p:spPr>
          <a:xfrm>
            <a:off x="2573435" y="6298774"/>
            <a:ext cx="4001136" cy="3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pc="1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CIRCULAR</a:t>
            </a:r>
            <a:r>
              <a:rPr spc="-90"/>
              <a:t> </a:t>
            </a:r>
            <a:r>
              <a:rPr spc="5"/>
              <a:t>DESIGN</a:t>
            </a:r>
            <a:r>
              <a:rPr spc="-85"/>
              <a:t> </a:t>
            </a:r>
            <a:r>
              <a:rPr spc="15"/>
              <a:t>CHALLENGE</a:t>
            </a:r>
            <a:r>
              <a:rPr spc="-85"/>
              <a:t> </a:t>
            </a:r>
            <a:r>
              <a:rPr spc="-150"/>
              <a:t>2022</a:t>
            </a:r>
          </a:p>
        </p:txBody>
      </p:sp>
      <p:sp>
        <p:nvSpPr>
          <p:cNvPr id="161" name="object 2"/>
          <p:cNvSpPr/>
          <p:nvPr/>
        </p:nvSpPr>
        <p:spPr>
          <a:xfrm>
            <a:off x="304798" y="976311"/>
            <a:ext cx="1979615" cy="5133978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2" name="object 3"/>
          <p:cNvSpPr txBox="1"/>
          <p:nvPr/>
        </p:nvSpPr>
        <p:spPr>
          <a:xfrm>
            <a:off x="913993" y="3444206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4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16"/>
              <a:t>1</a:t>
            </a:r>
          </a:p>
        </p:txBody>
      </p:sp>
      <p:sp>
        <p:nvSpPr>
          <p:cNvPr id="163" name="object 4"/>
          <p:cNvSpPr/>
          <p:nvPr/>
        </p:nvSpPr>
        <p:spPr>
          <a:xfrm>
            <a:off x="24892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4" name="object 5"/>
          <p:cNvSpPr txBox="1"/>
          <p:nvPr/>
        </p:nvSpPr>
        <p:spPr>
          <a:xfrm>
            <a:off x="3052303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2</a:t>
            </a:r>
          </a:p>
        </p:txBody>
      </p:sp>
      <p:sp>
        <p:nvSpPr>
          <p:cNvPr id="165" name="object 6"/>
          <p:cNvSpPr/>
          <p:nvPr/>
        </p:nvSpPr>
        <p:spPr>
          <a:xfrm>
            <a:off x="46736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6" name="object 7"/>
          <p:cNvSpPr txBox="1"/>
          <p:nvPr/>
        </p:nvSpPr>
        <p:spPr>
          <a:xfrm>
            <a:off x="5236702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3</a:t>
            </a:r>
          </a:p>
        </p:txBody>
      </p:sp>
      <p:sp>
        <p:nvSpPr>
          <p:cNvPr id="167" name="object 8"/>
          <p:cNvSpPr/>
          <p:nvPr/>
        </p:nvSpPr>
        <p:spPr>
          <a:xfrm>
            <a:off x="68580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8" name="object 9"/>
          <p:cNvSpPr txBox="1"/>
          <p:nvPr/>
        </p:nvSpPr>
        <p:spPr>
          <a:xfrm>
            <a:off x="7421102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4</a:t>
            </a:r>
          </a:p>
        </p:txBody>
      </p:sp>
      <p:sp>
        <p:nvSpPr>
          <p:cNvPr id="169" name="object 16"/>
          <p:cNvSpPr/>
          <p:nvPr/>
        </p:nvSpPr>
        <p:spPr>
          <a:xfrm>
            <a:off x="6349" y="6248398"/>
            <a:ext cx="9137651" cy="60960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70" name="object 18"/>
          <p:cNvSpPr txBox="1"/>
          <p:nvPr/>
        </p:nvSpPr>
        <p:spPr>
          <a:xfrm>
            <a:off x="1312887" y="6314966"/>
            <a:ext cx="6501130" cy="456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200"/>
              </a:spcBef>
              <a:defRPr sz="1400" spc="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R|Elan</a:t>
            </a:r>
            <a:r>
              <a:rPr dirty="0"/>
              <a:t>™ presents </a:t>
            </a:r>
            <a:r>
              <a:rPr spc="-128" dirty="0"/>
              <a:t>THE</a:t>
            </a:r>
            <a:r>
              <a:rPr spc="-58" dirty="0"/>
              <a:t> </a:t>
            </a:r>
            <a:r>
              <a:rPr spc="7" dirty="0"/>
              <a:t>CIRCULAR</a:t>
            </a:r>
            <a:r>
              <a:rPr spc="-58" dirty="0"/>
              <a:t> </a:t>
            </a:r>
            <a:r>
              <a:rPr spc="3" dirty="0"/>
              <a:t>DESIGN</a:t>
            </a:r>
            <a:r>
              <a:rPr spc="-54" dirty="0"/>
              <a:t> </a:t>
            </a:r>
            <a:r>
              <a:rPr spc="11" dirty="0"/>
              <a:t>CHALLENGE -</a:t>
            </a:r>
            <a:r>
              <a:rPr spc="11" dirty="0" smtClean="0"/>
              <a:t>202</a:t>
            </a:r>
            <a:r>
              <a:rPr lang="en-US" spc="11" dirty="0" smtClean="0"/>
              <a:t>4</a:t>
            </a:r>
            <a:endParaRPr spc="-58" dirty="0"/>
          </a:p>
          <a:p>
            <a:pPr algn="ctr">
              <a:spcBef>
                <a:spcPts val="200"/>
              </a:spcBef>
              <a:defRPr sz="1400" spc="-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partnership with</a:t>
            </a:r>
            <a:r>
              <a:rPr spc="-52" dirty="0"/>
              <a:t> </a:t>
            </a:r>
            <a:r>
              <a:rPr spc="-29" dirty="0"/>
              <a:t>UN</a:t>
            </a:r>
            <a:r>
              <a:rPr spc="-52" dirty="0"/>
              <a:t> </a:t>
            </a:r>
            <a:r>
              <a:rPr spc="-22" dirty="0"/>
              <a:t>India</a:t>
            </a:r>
          </a:p>
        </p:txBody>
      </p:sp>
    </p:spTree>
    <p:extLst>
      <p:ext uri="{BB962C8B-B14F-4D97-AF65-F5344CB8AC3E}">
        <p14:creationId xmlns:p14="http://schemas.microsoft.com/office/powerpoint/2010/main" val="66284030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object 10"/>
          <p:cNvGrpSpPr/>
          <p:nvPr/>
        </p:nvGrpSpPr>
        <p:grpSpPr>
          <a:xfrm>
            <a:off x="-4" y="-3"/>
            <a:ext cx="9144004" cy="533403"/>
            <a:chOff x="-2" y="-1"/>
            <a:chExt cx="9144003" cy="533401"/>
          </a:xfrm>
        </p:grpSpPr>
        <p:sp>
          <p:nvSpPr>
            <p:cNvPr id="155" name="Line"/>
            <p:cNvSpPr/>
            <p:nvPr/>
          </p:nvSpPr>
          <p:spPr>
            <a:xfrm>
              <a:off x="-3" y="-2"/>
              <a:ext cx="9144004" cy="53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6" name="Line"/>
            <p:cNvSpPr/>
            <p:nvPr/>
          </p:nvSpPr>
          <p:spPr>
            <a:xfrm>
              <a:off x="-3" y="-2"/>
              <a:ext cx="9144004" cy="1"/>
            </a:xfrm>
            <a:prstGeom prst="line">
              <a:avLst/>
            </a:prstGeom>
            <a:noFill/>
            <a:ln w="9524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58" name="object 11"/>
          <p:cNvSpPr txBox="1">
            <a:spLocks noGrp="1"/>
          </p:cNvSpPr>
          <p:nvPr>
            <p:ph type="title"/>
          </p:nvPr>
        </p:nvSpPr>
        <p:spPr>
          <a:xfrm>
            <a:off x="-317" y="104139"/>
            <a:ext cx="9144635" cy="330201"/>
          </a:xfrm>
          <a:prstGeom prst="rect">
            <a:avLst/>
          </a:prstGeom>
        </p:spPr>
        <p:txBody>
          <a:bodyPr/>
          <a:lstStyle/>
          <a:p>
            <a:pPr indent="4443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PHOTOS</a:t>
            </a:r>
            <a:r>
              <a:rPr spc="-200" dirty="0"/>
              <a:t> </a:t>
            </a:r>
            <a:r>
              <a:rPr spc="0" dirty="0"/>
              <a:t>OF</a:t>
            </a:r>
            <a:r>
              <a:rPr spc="-200" dirty="0"/>
              <a:t> </a:t>
            </a:r>
            <a:r>
              <a:rPr lang="en-US" dirty="0" smtClean="0"/>
              <a:t>PREVIOUS COLLECTION</a:t>
            </a:r>
            <a:endParaRPr dirty="0"/>
          </a:p>
        </p:txBody>
      </p:sp>
      <p:sp>
        <p:nvSpPr>
          <p:cNvPr id="159" name="object 12"/>
          <p:cNvSpPr txBox="1"/>
          <p:nvPr/>
        </p:nvSpPr>
        <p:spPr>
          <a:xfrm>
            <a:off x="0" y="538162"/>
            <a:ext cx="9144000" cy="282129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4443" algn="ctr">
              <a:lnSpc>
                <a:spcPts val="2200"/>
              </a:lnSpc>
              <a:defRPr sz="2000" spc="4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 smtClean="0"/>
              <a:t>BACK</a:t>
            </a:r>
            <a:endParaRPr dirty="0"/>
          </a:p>
        </p:txBody>
      </p:sp>
      <p:sp>
        <p:nvSpPr>
          <p:cNvPr id="160" name="object 19"/>
          <p:cNvSpPr txBox="1"/>
          <p:nvPr/>
        </p:nvSpPr>
        <p:spPr>
          <a:xfrm>
            <a:off x="2573435" y="6298774"/>
            <a:ext cx="4001136" cy="308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pc="1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r>
              <a:t>CIRCULAR</a:t>
            </a:r>
            <a:r>
              <a:rPr spc="-90"/>
              <a:t> </a:t>
            </a:r>
            <a:r>
              <a:rPr spc="5"/>
              <a:t>DESIGN</a:t>
            </a:r>
            <a:r>
              <a:rPr spc="-85"/>
              <a:t> </a:t>
            </a:r>
            <a:r>
              <a:rPr spc="15"/>
              <a:t>CHALLENGE</a:t>
            </a:r>
            <a:r>
              <a:rPr spc="-85"/>
              <a:t> </a:t>
            </a:r>
            <a:r>
              <a:rPr spc="-150"/>
              <a:t>2022</a:t>
            </a:r>
          </a:p>
        </p:txBody>
      </p:sp>
      <p:sp>
        <p:nvSpPr>
          <p:cNvPr id="161" name="object 2"/>
          <p:cNvSpPr/>
          <p:nvPr/>
        </p:nvSpPr>
        <p:spPr>
          <a:xfrm>
            <a:off x="304798" y="976311"/>
            <a:ext cx="1979615" cy="5133978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2" name="object 3"/>
          <p:cNvSpPr txBox="1"/>
          <p:nvPr/>
        </p:nvSpPr>
        <p:spPr>
          <a:xfrm>
            <a:off x="913993" y="3444206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4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16"/>
              <a:t>1</a:t>
            </a:r>
          </a:p>
        </p:txBody>
      </p:sp>
      <p:sp>
        <p:nvSpPr>
          <p:cNvPr id="163" name="object 4"/>
          <p:cNvSpPr/>
          <p:nvPr/>
        </p:nvSpPr>
        <p:spPr>
          <a:xfrm>
            <a:off x="24892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4" name="object 5"/>
          <p:cNvSpPr txBox="1"/>
          <p:nvPr/>
        </p:nvSpPr>
        <p:spPr>
          <a:xfrm>
            <a:off x="3052303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2</a:t>
            </a:r>
          </a:p>
        </p:txBody>
      </p:sp>
      <p:sp>
        <p:nvSpPr>
          <p:cNvPr id="165" name="object 6"/>
          <p:cNvSpPr/>
          <p:nvPr/>
        </p:nvSpPr>
        <p:spPr>
          <a:xfrm>
            <a:off x="46736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6" name="object 7"/>
          <p:cNvSpPr txBox="1"/>
          <p:nvPr/>
        </p:nvSpPr>
        <p:spPr>
          <a:xfrm>
            <a:off x="5236702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3</a:t>
            </a:r>
          </a:p>
        </p:txBody>
      </p:sp>
      <p:sp>
        <p:nvSpPr>
          <p:cNvPr id="167" name="object 8"/>
          <p:cNvSpPr/>
          <p:nvPr/>
        </p:nvSpPr>
        <p:spPr>
          <a:xfrm>
            <a:off x="6858000" y="976311"/>
            <a:ext cx="1979611" cy="5133977"/>
          </a:xfrm>
          <a:prstGeom prst="rect">
            <a:avLst/>
          </a:prstGeom>
          <a:ln w="25399">
            <a:solidFill>
              <a:srgbClr val="BBBBBB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8" name="object 9"/>
          <p:cNvSpPr txBox="1"/>
          <p:nvPr/>
        </p:nvSpPr>
        <p:spPr>
          <a:xfrm>
            <a:off x="7421102" y="3427157"/>
            <a:ext cx="851537" cy="209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500" spc="11">
                <a:latin typeface="Arial"/>
                <a:ea typeface="Arial"/>
                <a:cs typeface="Arial"/>
                <a:sym typeface="Arial"/>
              </a:defRPr>
            </a:pPr>
            <a:r>
              <a:t>PHOTO </a:t>
            </a:r>
            <a:r>
              <a:rPr spc="-120"/>
              <a:t>4</a:t>
            </a:r>
          </a:p>
        </p:txBody>
      </p:sp>
      <p:sp>
        <p:nvSpPr>
          <p:cNvPr id="169" name="object 16"/>
          <p:cNvSpPr/>
          <p:nvPr/>
        </p:nvSpPr>
        <p:spPr>
          <a:xfrm>
            <a:off x="6349" y="6248398"/>
            <a:ext cx="9137651" cy="60960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70" name="object 18"/>
          <p:cNvSpPr txBox="1"/>
          <p:nvPr/>
        </p:nvSpPr>
        <p:spPr>
          <a:xfrm>
            <a:off x="1312887" y="6314966"/>
            <a:ext cx="6501130" cy="456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200"/>
              </a:spcBef>
              <a:defRPr sz="1400" spc="7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R|Elan</a:t>
            </a:r>
            <a:r>
              <a:rPr dirty="0"/>
              <a:t>™ presents </a:t>
            </a:r>
            <a:r>
              <a:rPr spc="-128" dirty="0"/>
              <a:t>THE</a:t>
            </a:r>
            <a:r>
              <a:rPr spc="-58" dirty="0"/>
              <a:t> </a:t>
            </a:r>
            <a:r>
              <a:rPr spc="7" dirty="0"/>
              <a:t>CIRCULAR</a:t>
            </a:r>
            <a:r>
              <a:rPr spc="-58" dirty="0"/>
              <a:t> </a:t>
            </a:r>
            <a:r>
              <a:rPr spc="3" dirty="0"/>
              <a:t>DESIGN</a:t>
            </a:r>
            <a:r>
              <a:rPr spc="-54" dirty="0"/>
              <a:t> </a:t>
            </a:r>
            <a:r>
              <a:rPr spc="11" dirty="0"/>
              <a:t>CHALLENGE -</a:t>
            </a:r>
            <a:r>
              <a:rPr spc="11" dirty="0" smtClean="0"/>
              <a:t>202</a:t>
            </a:r>
            <a:r>
              <a:rPr lang="en-US" spc="11" dirty="0" smtClean="0"/>
              <a:t>4</a:t>
            </a:r>
            <a:endParaRPr spc="-58" dirty="0"/>
          </a:p>
          <a:p>
            <a:pPr algn="ctr">
              <a:spcBef>
                <a:spcPts val="200"/>
              </a:spcBef>
              <a:defRPr sz="1400" spc="-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In partnership with</a:t>
            </a:r>
            <a:r>
              <a:rPr spc="-52" dirty="0"/>
              <a:t> </a:t>
            </a:r>
            <a:r>
              <a:rPr spc="-29" dirty="0"/>
              <a:t>UN</a:t>
            </a:r>
            <a:r>
              <a:rPr spc="-52" dirty="0"/>
              <a:t> </a:t>
            </a:r>
            <a:r>
              <a:rPr spc="-22" dirty="0"/>
              <a:t>India</a:t>
            </a:r>
          </a:p>
        </p:txBody>
      </p:sp>
    </p:spTree>
    <p:extLst>
      <p:ext uri="{BB962C8B-B14F-4D97-AF65-F5344CB8AC3E}">
        <p14:creationId xmlns:p14="http://schemas.microsoft.com/office/powerpoint/2010/main" val="8336347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330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Helvetica</vt:lpstr>
      <vt:lpstr>Helvetica Neue</vt:lpstr>
      <vt:lpstr>Lucida Sans Unicode</vt:lpstr>
      <vt:lpstr>Office Theme</vt:lpstr>
      <vt:lpstr>INSERT CONCEPT/SOLUTION NAME</vt:lpstr>
      <vt:lpstr>CIRCULAR DESIGN MOODBOARD</vt:lpstr>
      <vt:lpstr>ILLUSTRATION OF CONCEPT/SOLUTION</vt:lpstr>
      <vt:lpstr>ILLUSTRATION OF CONCEPT/SOLUTION</vt:lpstr>
      <vt:lpstr>PHOTOS OF CONCEPT/SOLUTION</vt:lpstr>
      <vt:lpstr>PHOTOS OF CONCEPT/SOLUTION</vt:lpstr>
      <vt:lpstr>PHOTOS OF PREVIOUS COLLECTION</vt:lpstr>
      <vt:lpstr>PHOTOS OF PREVIOUS COLLECTION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CONCEPT/SOLUTION NAME</dc:title>
  <cp:lastModifiedBy>Amanda Cardoz</cp:lastModifiedBy>
  <cp:revision>3</cp:revision>
  <dcterms:modified xsi:type="dcterms:W3CDTF">2024-03-05T12:02:14Z</dcterms:modified>
</cp:coreProperties>
</file>